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71" r:id="rId4"/>
    <p:sldId id="273" r:id="rId5"/>
    <p:sldId id="272" r:id="rId6"/>
    <p:sldId id="264" r:id="rId7"/>
    <p:sldId id="263" r:id="rId8"/>
    <p:sldId id="257" r:id="rId9"/>
    <p:sldId id="260" r:id="rId10"/>
    <p:sldId id="261" r:id="rId11"/>
    <p:sldId id="267" r:id="rId12"/>
    <p:sldId id="268" r:id="rId13"/>
    <p:sldId id="270" r:id="rId14"/>
    <p:sldId id="27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84C7B4-C9BC-2041-B162-97C05D077849}" v="11" dt="2025-02-26T17:13:19.6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8" autoAdjust="0"/>
    <p:restoredTop sz="94619"/>
  </p:normalViewPr>
  <p:slideViewPr>
    <p:cSldViewPr snapToGrid="0">
      <p:cViewPr varScale="1">
        <p:scale>
          <a:sx n="98" d="100"/>
          <a:sy n="98" d="100"/>
        </p:scale>
        <p:origin x="10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A7BAB-D4F8-4ACA-A118-2A88694639AD}" type="datetimeFigureOut">
              <a:rPr lang="en-GB" smtClean="0"/>
              <a:t>26/02/2025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8AA2C1-DDF4-41E8-9245-DE5F6A946B4F}" type="slidenum">
              <a:rPr lang="en-GB" smtClean="0"/>
              <a:t>‹#›</a:t>
            </a:fld>
            <a:endParaRPr lang="en-GB"/>
          </a:p>
        </p:txBody>
      </p:sp>
    </p:spTree>
    <p:extLst>
      <p:ext uri="{BB962C8B-B14F-4D97-AF65-F5344CB8AC3E}">
        <p14:creationId xmlns:p14="http://schemas.microsoft.com/office/powerpoint/2010/main" val="3044369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8AA2C1-DDF4-41E8-9245-DE5F6A946B4F}" type="slidenum">
              <a:rPr lang="en-GB" smtClean="0"/>
              <a:t>1</a:t>
            </a:fld>
            <a:endParaRPr lang="en-GB"/>
          </a:p>
        </p:txBody>
      </p:sp>
    </p:spTree>
    <p:extLst>
      <p:ext uri="{BB962C8B-B14F-4D97-AF65-F5344CB8AC3E}">
        <p14:creationId xmlns:p14="http://schemas.microsoft.com/office/powerpoint/2010/main" val="226419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61C5-3F62-1BA1-AFC2-2A66AC98B4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C7EB11-30F4-A14D-AA87-C991C6AA68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32ED3A9-8980-C029-5314-F8A50734DA62}"/>
              </a:ext>
            </a:extLst>
          </p:cNvPr>
          <p:cNvSpPr>
            <a:spLocks noGrp="1"/>
          </p:cNvSpPr>
          <p:nvPr>
            <p:ph type="dt" sz="half" idx="10"/>
          </p:nvPr>
        </p:nvSpPr>
        <p:spPr/>
        <p:txBody>
          <a:bodyPr/>
          <a:lstStyle/>
          <a:p>
            <a:fld id="{F16EC8EF-556A-4BE4-9808-C756125E08CD}" type="datetimeFigureOut">
              <a:rPr lang="en-GB" smtClean="0"/>
              <a:t>26/02/2025</a:t>
            </a:fld>
            <a:endParaRPr lang="en-GB"/>
          </a:p>
        </p:txBody>
      </p:sp>
      <p:sp>
        <p:nvSpPr>
          <p:cNvPr id="5" name="Footer Placeholder 4">
            <a:extLst>
              <a:ext uri="{FF2B5EF4-FFF2-40B4-BE49-F238E27FC236}">
                <a16:creationId xmlns:a16="http://schemas.microsoft.com/office/drawing/2014/main" id="{C38D5E13-DE49-1BD1-3555-A4120167F7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65396E-DA22-1CA3-F0A8-6E4871EA830E}"/>
              </a:ext>
            </a:extLst>
          </p:cNvPr>
          <p:cNvSpPr>
            <a:spLocks noGrp="1"/>
          </p:cNvSpPr>
          <p:nvPr>
            <p:ph type="sldNum" sz="quarter" idx="12"/>
          </p:nvPr>
        </p:nvSpPr>
        <p:spPr/>
        <p:txBody>
          <a:bodyPr/>
          <a:lstStyle/>
          <a:p>
            <a:fld id="{19BB7658-55F5-4E67-890B-08B854F09863}" type="slidenum">
              <a:rPr lang="en-GB" smtClean="0"/>
              <a:t>‹#›</a:t>
            </a:fld>
            <a:endParaRPr lang="en-GB"/>
          </a:p>
        </p:txBody>
      </p:sp>
    </p:spTree>
    <p:extLst>
      <p:ext uri="{BB962C8B-B14F-4D97-AF65-F5344CB8AC3E}">
        <p14:creationId xmlns:p14="http://schemas.microsoft.com/office/powerpoint/2010/main" val="3767920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61BDB-271C-CAE4-882C-7F24128CA39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9D2DE8-EADB-B176-B691-CE4A4AA9E5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5D1517-E3D3-8317-EA57-9BF1A0DFAD81}"/>
              </a:ext>
            </a:extLst>
          </p:cNvPr>
          <p:cNvSpPr>
            <a:spLocks noGrp="1"/>
          </p:cNvSpPr>
          <p:nvPr>
            <p:ph type="dt" sz="half" idx="10"/>
          </p:nvPr>
        </p:nvSpPr>
        <p:spPr/>
        <p:txBody>
          <a:bodyPr/>
          <a:lstStyle/>
          <a:p>
            <a:fld id="{F16EC8EF-556A-4BE4-9808-C756125E08CD}" type="datetimeFigureOut">
              <a:rPr lang="en-GB" smtClean="0"/>
              <a:t>26/02/2025</a:t>
            </a:fld>
            <a:endParaRPr lang="en-GB"/>
          </a:p>
        </p:txBody>
      </p:sp>
      <p:sp>
        <p:nvSpPr>
          <p:cNvPr id="5" name="Footer Placeholder 4">
            <a:extLst>
              <a:ext uri="{FF2B5EF4-FFF2-40B4-BE49-F238E27FC236}">
                <a16:creationId xmlns:a16="http://schemas.microsoft.com/office/drawing/2014/main" id="{0A18B570-8F98-D854-4E89-651C1D7441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9B39BC-D0B0-6F37-66E9-ADC3AAEADE70}"/>
              </a:ext>
            </a:extLst>
          </p:cNvPr>
          <p:cNvSpPr>
            <a:spLocks noGrp="1"/>
          </p:cNvSpPr>
          <p:nvPr>
            <p:ph type="sldNum" sz="quarter" idx="12"/>
          </p:nvPr>
        </p:nvSpPr>
        <p:spPr/>
        <p:txBody>
          <a:bodyPr/>
          <a:lstStyle/>
          <a:p>
            <a:fld id="{19BB7658-55F5-4E67-890B-08B854F09863}" type="slidenum">
              <a:rPr lang="en-GB" smtClean="0"/>
              <a:t>‹#›</a:t>
            </a:fld>
            <a:endParaRPr lang="en-GB"/>
          </a:p>
        </p:txBody>
      </p:sp>
    </p:spTree>
    <p:extLst>
      <p:ext uri="{BB962C8B-B14F-4D97-AF65-F5344CB8AC3E}">
        <p14:creationId xmlns:p14="http://schemas.microsoft.com/office/powerpoint/2010/main" val="584783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274B09-EB2C-6361-9736-B797FB4884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ED43CF-2C2D-EDB9-A955-B24D8C867F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6FD18A-EA4D-21C3-8814-C0EF3A5E4329}"/>
              </a:ext>
            </a:extLst>
          </p:cNvPr>
          <p:cNvSpPr>
            <a:spLocks noGrp="1"/>
          </p:cNvSpPr>
          <p:nvPr>
            <p:ph type="dt" sz="half" idx="10"/>
          </p:nvPr>
        </p:nvSpPr>
        <p:spPr/>
        <p:txBody>
          <a:bodyPr/>
          <a:lstStyle/>
          <a:p>
            <a:fld id="{F16EC8EF-556A-4BE4-9808-C756125E08CD}" type="datetimeFigureOut">
              <a:rPr lang="en-GB" smtClean="0"/>
              <a:t>26/02/2025</a:t>
            </a:fld>
            <a:endParaRPr lang="en-GB"/>
          </a:p>
        </p:txBody>
      </p:sp>
      <p:sp>
        <p:nvSpPr>
          <p:cNvPr id="5" name="Footer Placeholder 4">
            <a:extLst>
              <a:ext uri="{FF2B5EF4-FFF2-40B4-BE49-F238E27FC236}">
                <a16:creationId xmlns:a16="http://schemas.microsoft.com/office/drawing/2014/main" id="{36825C21-B5E4-8C15-9609-65A2963CCE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6F1109-6209-5B1C-ACA7-A5BCB5CEDC26}"/>
              </a:ext>
            </a:extLst>
          </p:cNvPr>
          <p:cNvSpPr>
            <a:spLocks noGrp="1"/>
          </p:cNvSpPr>
          <p:nvPr>
            <p:ph type="sldNum" sz="quarter" idx="12"/>
          </p:nvPr>
        </p:nvSpPr>
        <p:spPr/>
        <p:txBody>
          <a:bodyPr/>
          <a:lstStyle/>
          <a:p>
            <a:fld id="{19BB7658-55F5-4E67-890B-08B854F09863}" type="slidenum">
              <a:rPr lang="en-GB" smtClean="0"/>
              <a:t>‹#›</a:t>
            </a:fld>
            <a:endParaRPr lang="en-GB"/>
          </a:p>
        </p:txBody>
      </p:sp>
    </p:spTree>
    <p:extLst>
      <p:ext uri="{BB962C8B-B14F-4D97-AF65-F5344CB8AC3E}">
        <p14:creationId xmlns:p14="http://schemas.microsoft.com/office/powerpoint/2010/main" val="2463404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5490B-86CE-75DD-1AC7-6CA3D2A50B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6C18344-4C62-A944-C687-4FC2A26659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4B7C4B5-9F4F-29D0-5236-6009FF9EE15B}"/>
              </a:ext>
            </a:extLst>
          </p:cNvPr>
          <p:cNvSpPr>
            <a:spLocks noGrp="1"/>
          </p:cNvSpPr>
          <p:nvPr>
            <p:ph type="dt" sz="half" idx="10"/>
          </p:nvPr>
        </p:nvSpPr>
        <p:spPr/>
        <p:txBody>
          <a:bodyPr/>
          <a:lstStyle/>
          <a:p>
            <a:fld id="{1FBBD7F6-0B1D-485C-9458-9C0BAF91463E}" type="datetimeFigureOut">
              <a:rPr lang="en-GB" smtClean="0"/>
              <a:t>26/02/2025</a:t>
            </a:fld>
            <a:endParaRPr lang="en-GB"/>
          </a:p>
        </p:txBody>
      </p:sp>
      <p:sp>
        <p:nvSpPr>
          <p:cNvPr id="5" name="Footer Placeholder 4">
            <a:extLst>
              <a:ext uri="{FF2B5EF4-FFF2-40B4-BE49-F238E27FC236}">
                <a16:creationId xmlns:a16="http://schemas.microsoft.com/office/drawing/2014/main" id="{1F99F7C9-B86C-6324-E149-3BFEC39E6E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5AA9D6-3F20-21A2-7FAD-37C8B9A84DDD}"/>
              </a:ext>
            </a:extLst>
          </p:cNvPr>
          <p:cNvSpPr>
            <a:spLocks noGrp="1"/>
          </p:cNvSpPr>
          <p:nvPr>
            <p:ph type="sldNum" sz="quarter" idx="12"/>
          </p:nvPr>
        </p:nvSpPr>
        <p:spPr/>
        <p:txBody>
          <a:bodyPr/>
          <a:lstStyle/>
          <a:p>
            <a:fld id="{CC51856B-2435-4A70-97D0-A3AA2925603F}" type="slidenum">
              <a:rPr lang="en-GB" smtClean="0"/>
              <a:t>‹#›</a:t>
            </a:fld>
            <a:endParaRPr lang="en-GB"/>
          </a:p>
        </p:txBody>
      </p:sp>
    </p:spTree>
    <p:extLst>
      <p:ext uri="{BB962C8B-B14F-4D97-AF65-F5344CB8AC3E}">
        <p14:creationId xmlns:p14="http://schemas.microsoft.com/office/powerpoint/2010/main" val="891964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18FB9-E738-A10C-B789-FE9627A168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28A529-6310-1C0C-6605-4CC1F2B53F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DC58E0-EF0E-C662-3D05-9A716D121B53}"/>
              </a:ext>
            </a:extLst>
          </p:cNvPr>
          <p:cNvSpPr>
            <a:spLocks noGrp="1"/>
          </p:cNvSpPr>
          <p:nvPr>
            <p:ph type="dt" sz="half" idx="10"/>
          </p:nvPr>
        </p:nvSpPr>
        <p:spPr/>
        <p:txBody>
          <a:bodyPr/>
          <a:lstStyle/>
          <a:p>
            <a:fld id="{1FBBD7F6-0B1D-485C-9458-9C0BAF91463E}" type="datetimeFigureOut">
              <a:rPr lang="en-GB" smtClean="0"/>
              <a:t>26/02/2025</a:t>
            </a:fld>
            <a:endParaRPr lang="en-GB"/>
          </a:p>
        </p:txBody>
      </p:sp>
      <p:sp>
        <p:nvSpPr>
          <p:cNvPr id="5" name="Footer Placeholder 4">
            <a:extLst>
              <a:ext uri="{FF2B5EF4-FFF2-40B4-BE49-F238E27FC236}">
                <a16:creationId xmlns:a16="http://schemas.microsoft.com/office/drawing/2014/main" id="{CF96ABCD-1C58-0602-8256-5011CFEFA6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438848-F8BB-7809-C354-3975A4DB6530}"/>
              </a:ext>
            </a:extLst>
          </p:cNvPr>
          <p:cNvSpPr>
            <a:spLocks noGrp="1"/>
          </p:cNvSpPr>
          <p:nvPr>
            <p:ph type="sldNum" sz="quarter" idx="12"/>
          </p:nvPr>
        </p:nvSpPr>
        <p:spPr/>
        <p:txBody>
          <a:bodyPr/>
          <a:lstStyle/>
          <a:p>
            <a:fld id="{CC51856B-2435-4A70-97D0-A3AA2925603F}" type="slidenum">
              <a:rPr lang="en-GB" smtClean="0"/>
              <a:t>‹#›</a:t>
            </a:fld>
            <a:endParaRPr lang="en-GB"/>
          </a:p>
        </p:txBody>
      </p:sp>
    </p:spTree>
    <p:extLst>
      <p:ext uri="{BB962C8B-B14F-4D97-AF65-F5344CB8AC3E}">
        <p14:creationId xmlns:p14="http://schemas.microsoft.com/office/powerpoint/2010/main" val="1187546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8B9E9-B69F-3CA9-B995-A5B5B43F2D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E18AC99-F385-340F-58A5-AE1CCA32235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0C2E68-7323-FDCF-3B5E-B5880ABF2F7F}"/>
              </a:ext>
            </a:extLst>
          </p:cNvPr>
          <p:cNvSpPr>
            <a:spLocks noGrp="1"/>
          </p:cNvSpPr>
          <p:nvPr>
            <p:ph type="dt" sz="half" idx="10"/>
          </p:nvPr>
        </p:nvSpPr>
        <p:spPr/>
        <p:txBody>
          <a:bodyPr/>
          <a:lstStyle/>
          <a:p>
            <a:fld id="{1FBBD7F6-0B1D-485C-9458-9C0BAF91463E}" type="datetimeFigureOut">
              <a:rPr lang="en-GB" smtClean="0"/>
              <a:t>26/02/2025</a:t>
            </a:fld>
            <a:endParaRPr lang="en-GB"/>
          </a:p>
        </p:txBody>
      </p:sp>
      <p:sp>
        <p:nvSpPr>
          <p:cNvPr id="5" name="Footer Placeholder 4">
            <a:extLst>
              <a:ext uri="{FF2B5EF4-FFF2-40B4-BE49-F238E27FC236}">
                <a16:creationId xmlns:a16="http://schemas.microsoft.com/office/drawing/2014/main" id="{874E097C-919E-B957-1F98-9394DFAFB7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9E6ED1-144F-2682-3C71-FD2DCF42E598}"/>
              </a:ext>
            </a:extLst>
          </p:cNvPr>
          <p:cNvSpPr>
            <a:spLocks noGrp="1"/>
          </p:cNvSpPr>
          <p:nvPr>
            <p:ph type="sldNum" sz="quarter" idx="12"/>
          </p:nvPr>
        </p:nvSpPr>
        <p:spPr/>
        <p:txBody>
          <a:bodyPr/>
          <a:lstStyle/>
          <a:p>
            <a:fld id="{CC51856B-2435-4A70-97D0-A3AA2925603F}" type="slidenum">
              <a:rPr lang="en-GB" smtClean="0"/>
              <a:t>‹#›</a:t>
            </a:fld>
            <a:endParaRPr lang="en-GB"/>
          </a:p>
        </p:txBody>
      </p:sp>
    </p:spTree>
    <p:extLst>
      <p:ext uri="{BB962C8B-B14F-4D97-AF65-F5344CB8AC3E}">
        <p14:creationId xmlns:p14="http://schemas.microsoft.com/office/powerpoint/2010/main" val="2228452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96435-D15B-95C7-5E50-6F83CAD1EC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2A2EF9-023A-F0DF-52AA-B3BBFFD3B5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BFC70C3-ED70-336A-4D1F-C05C1230B2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8D7693D-245E-B574-2379-87683674DC61}"/>
              </a:ext>
            </a:extLst>
          </p:cNvPr>
          <p:cNvSpPr>
            <a:spLocks noGrp="1"/>
          </p:cNvSpPr>
          <p:nvPr>
            <p:ph type="dt" sz="half" idx="10"/>
          </p:nvPr>
        </p:nvSpPr>
        <p:spPr/>
        <p:txBody>
          <a:bodyPr/>
          <a:lstStyle/>
          <a:p>
            <a:fld id="{1FBBD7F6-0B1D-485C-9458-9C0BAF91463E}" type="datetimeFigureOut">
              <a:rPr lang="en-GB" smtClean="0"/>
              <a:t>26/02/2025</a:t>
            </a:fld>
            <a:endParaRPr lang="en-GB"/>
          </a:p>
        </p:txBody>
      </p:sp>
      <p:sp>
        <p:nvSpPr>
          <p:cNvPr id="6" name="Footer Placeholder 5">
            <a:extLst>
              <a:ext uri="{FF2B5EF4-FFF2-40B4-BE49-F238E27FC236}">
                <a16:creationId xmlns:a16="http://schemas.microsoft.com/office/drawing/2014/main" id="{7C87F7FA-D752-9FC2-1B53-55393C21E6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CB82A5-FE06-CDC7-EF9C-EB55ADB37C33}"/>
              </a:ext>
            </a:extLst>
          </p:cNvPr>
          <p:cNvSpPr>
            <a:spLocks noGrp="1"/>
          </p:cNvSpPr>
          <p:nvPr>
            <p:ph type="sldNum" sz="quarter" idx="12"/>
          </p:nvPr>
        </p:nvSpPr>
        <p:spPr/>
        <p:txBody>
          <a:bodyPr/>
          <a:lstStyle/>
          <a:p>
            <a:fld id="{CC51856B-2435-4A70-97D0-A3AA2925603F}" type="slidenum">
              <a:rPr lang="en-GB" smtClean="0"/>
              <a:t>‹#›</a:t>
            </a:fld>
            <a:endParaRPr lang="en-GB"/>
          </a:p>
        </p:txBody>
      </p:sp>
    </p:spTree>
    <p:extLst>
      <p:ext uri="{BB962C8B-B14F-4D97-AF65-F5344CB8AC3E}">
        <p14:creationId xmlns:p14="http://schemas.microsoft.com/office/powerpoint/2010/main" val="1408064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41F1-3FBB-52ED-D6DF-2480C1FFAF4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376556-2125-01AE-1F73-535548922B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D949CD-56D2-732F-DFA3-FFC098C287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AB7438-76BD-868C-AE7B-06240B4E97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00AD3D-7C90-4567-5520-C7E37A088A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61AB32C-D23A-3A6A-21A1-1EE339146978}"/>
              </a:ext>
            </a:extLst>
          </p:cNvPr>
          <p:cNvSpPr>
            <a:spLocks noGrp="1"/>
          </p:cNvSpPr>
          <p:nvPr>
            <p:ph type="dt" sz="half" idx="10"/>
          </p:nvPr>
        </p:nvSpPr>
        <p:spPr/>
        <p:txBody>
          <a:bodyPr/>
          <a:lstStyle/>
          <a:p>
            <a:fld id="{1FBBD7F6-0B1D-485C-9458-9C0BAF91463E}" type="datetimeFigureOut">
              <a:rPr lang="en-GB" smtClean="0"/>
              <a:t>26/02/2025</a:t>
            </a:fld>
            <a:endParaRPr lang="en-GB"/>
          </a:p>
        </p:txBody>
      </p:sp>
      <p:sp>
        <p:nvSpPr>
          <p:cNvPr id="8" name="Footer Placeholder 7">
            <a:extLst>
              <a:ext uri="{FF2B5EF4-FFF2-40B4-BE49-F238E27FC236}">
                <a16:creationId xmlns:a16="http://schemas.microsoft.com/office/drawing/2014/main" id="{32285C7C-779F-FFD6-3C54-E3B62996116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52E94CA-FC03-ED47-1267-52AE78ECC5D0}"/>
              </a:ext>
            </a:extLst>
          </p:cNvPr>
          <p:cNvSpPr>
            <a:spLocks noGrp="1"/>
          </p:cNvSpPr>
          <p:nvPr>
            <p:ph type="sldNum" sz="quarter" idx="12"/>
          </p:nvPr>
        </p:nvSpPr>
        <p:spPr/>
        <p:txBody>
          <a:bodyPr/>
          <a:lstStyle/>
          <a:p>
            <a:fld id="{CC51856B-2435-4A70-97D0-A3AA2925603F}" type="slidenum">
              <a:rPr lang="en-GB" smtClean="0"/>
              <a:t>‹#›</a:t>
            </a:fld>
            <a:endParaRPr lang="en-GB"/>
          </a:p>
        </p:txBody>
      </p:sp>
    </p:spTree>
    <p:extLst>
      <p:ext uri="{BB962C8B-B14F-4D97-AF65-F5344CB8AC3E}">
        <p14:creationId xmlns:p14="http://schemas.microsoft.com/office/powerpoint/2010/main" val="257504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2785-0884-CC1D-FDEB-C362754839A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7AE794A-0D40-1EC7-39DD-CDF8544F2C98}"/>
              </a:ext>
            </a:extLst>
          </p:cNvPr>
          <p:cNvSpPr>
            <a:spLocks noGrp="1"/>
          </p:cNvSpPr>
          <p:nvPr>
            <p:ph type="dt" sz="half" idx="10"/>
          </p:nvPr>
        </p:nvSpPr>
        <p:spPr/>
        <p:txBody>
          <a:bodyPr/>
          <a:lstStyle/>
          <a:p>
            <a:fld id="{1FBBD7F6-0B1D-485C-9458-9C0BAF91463E}" type="datetimeFigureOut">
              <a:rPr lang="en-GB" smtClean="0"/>
              <a:t>26/02/2025</a:t>
            </a:fld>
            <a:endParaRPr lang="en-GB"/>
          </a:p>
        </p:txBody>
      </p:sp>
      <p:sp>
        <p:nvSpPr>
          <p:cNvPr id="4" name="Footer Placeholder 3">
            <a:extLst>
              <a:ext uri="{FF2B5EF4-FFF2-40B4-BE49-F238E27FC236}">
                <a16:creationId xmlns:a16="http://schemas.microsoft.com/office/drawing/2014/main" id="{5D2563CE-562D-4585-13A8-C4259FA7F64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ED80EA5-13E5-5963-47DB-C85B7E3BFF5C}"/>
              </a:ext>
            </a:extLst>
          </p:cNvPr>
          <p:cNvSpPr>
            <a:spLocks noGrp="1"/>
          </p:cNvSpPr>
          <p:nvPr>
            <p:ph type="sldNum" sz="quarter" idx="12"/>
          </p:nvPr>
        </p:nvSpPr>
        <p:spPr/>
        <p:txBody>
          <a:bodyPr/>
          <a:lstStyle/>
          <a:p>
            <a:fld id="{CC51856B-2435-4A70-97D0-A3AA2925603F}" type="slidenum">
              <a:rPr lang="en-GB" smtClean="0"/>
              <a:t>‹#›</a:t>
            </a:fld>
            <a:endParaRPr lang="en-GB"/>
          </a:p>
        </p:txBody>
      </p:sp>
    </p:spTree>
    <p:extLst>
      <p:ext uri="{BB962C8B-B14F-4D97-AF65-F5344CB8AC3E}">
        <p14:creationId xmlns:p14="http://schemas.microsoft.com/office/powerpoint/2010/main" val="302574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25EC9D-8AC5-0340-0C5C-15356EF84495}"/>
              </a:ext>
            </a:extLst>
          </p:cNvPr>
          <p:cNvSpPr>
            <a:spLocks noGrp="1"/>
          </p:cNvSpPr>
          <p:nvPr>
            <p:ph type="dt" sz="half" idx="10"/>
          </p:nvPr>
        </p:nvSpPr>
        <p:spPr/>
        <p:txBody>
          <a:bodyPr/>
          <a:lstStyle/>
          <a:p>
            <a:fld id="{1FBBD7F6-0B1D-485C-9458-9C0BAF91463E}" type="datetimeFigureOut">
              <a:rPr lang="en-GB" smtClean="0"/>
              <a:t>26/02/2025</a:t>
            </a:fld>
            <a:endParaRPr lang="en-GB"/>
          </a:p>
        </p:txBody>
      </p:sp>
      <p:sp>
        <p:nvSpPr>
          <p:cNvPr id="3" name="Footer Placeholder 2">
            <a:extLst>
              <a:ext uri="{FF2B5EF4-FFF2-40B4-BE49-F238E27FC236}">
                <a16:creationId xmlns:a16="http://schemas.microsoft.com/office/drawing/2014/main" id="{E09A9A87-5797-CB0F-AA54-837852CB18C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98E28EF-DE71-5A31-2441-C6C41D12B903}"/>
              </a:ext>
            </a:extLst>
          </p:cNvPr>
          <p:cNvSpPr>
            <a:spLocks noGrp="1"/>
          </p:cNvSpPr>
          <p:nvPr>
            <p:ph type="sldNum" sz="quarter" idx="12"/>
          </p:nvPr>
        </p:nvSpPr>
        <p:spPr/>
        <p:txBody>
          <a:bodyPr/>
          <a:lstStyle/>
          <a:p>
            <a:fld id="{CC51856B-2435-4A70-97D0-A3AA2925603F}" type="slidenum">
              <a:rPr lang="en-GB" smtClean="0"/>
              <a:t>‹#›</a:t>
            </a:fld>
            <a:endParaRPr lang="en-GB"/>
          </a:p>
        </p:txBody>
      </p:sp>
    </p:spTree>
    <p:extLst>
      <p:ext uri="{BB962C8B-B14F-4D97-AF65-F5344CB8AC3E}">
        <p14:creationId xmlns:p14="http://schemas.microsoft.com/office/powerpoint/2010/main" val="1017341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1D29-0283-8A54-FA63-9582C6A09B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62ED703-F4D5-B957-AFFF-D24F0CF6AC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CACFA26-A7B0-24B2-06F9-B889F1B0CD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BD6397-A5A5-AED1-6657-E70CB9213789}"/>
              </a:ext>
            </a:extLst>
          </p:cNvPr>
          <p:cNvSpPr>
            <a:spLocks noGrp="1"/>
          </p:cNvSpPr>
          <p:nvPr>
            <p:ph type="dt" sz="half" idx="10"/>
          </p:nvPr>
        </p:nvSpPr>
        <p:spPr/>
        <p:txBody>
          <a:bodyPr/>
          <a:lstStyle/>
          <a:p>
            <a:fld id="{1FBBD7F6-0B1D-485C-9458-9C0BAF91463E}" type="datetimeFigureOut">
              <a:rPr lang="en-GB" smtClean="0"/>
              <a:t>26/02/2025</a:t>
            </a:fld>
            <a:endParaRPr lang="en-GB"/>
          </a:p>
        </p:txBody>
      </p:sp>
      <p:sp>
        <p:nvSpPr>
          <p:cNvPr id="6" name="Footer Placeholder 5">
            <a:extLst>
              <a:ext uri="{FF2B5EF4-FFF2-40B4-BE49-F238E27FC236}">
                <a16:creationId xmlns:a16="http://schemas.microsoft.com/office/drawing/2014/main" id="{0D7FF8B5-4424-8CF4-3085-9E54C98317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D6879E-516C-D2B9-005C-08BE0561BB0C}"/>
              </a:ext>
            </a:extLst>
          </p:cNvPr>
          <p:cNvSpPr>
            <a:spLocks noGrp="1"/>
          </p:cNvSpPr>
          <p:nvPr>
            <p:ph type="sldNum" sz="quarter" idx="12"/>
          </p:nvPr>
        </p:nvSpPr>
        <p:spPr/>
        <p:txBody>
          <a:bodyPr/>
          <a:lstStyle/>
          <a:p>
            <a:fld id="{CC51856B-2435-4A70-97D0-A3AA2925603F}" type="slidenum">
              <a:rPr lang="en-GB" smtClean="0"/>
              <a:t>‹#›</a:t>
            </a:fld>
            <a:endParaRPr lang="en-GB"/>
          </a:p>
        </p:txBody>
      </p:sp>
    </p:spTree>
    <p:extLst>
      <p:ext uri="{BB962C8B-B14F-4D97-AF65-F5344CB8AC3E}">
        <p14:creationId xmlns:p14="http://schemas.microsoft.com/office/powerpoint/2010/main" val="3495999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50FC0-921F-6E8D-910C-1CA7FB59284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FC0F9AE-3B37-7ECF-0774-3887AC2145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E71305-F587-7FA8-FFDD-6D0F0E6B7A90}"/>
              </a:ext>
            </a:extLst>
          </p:cNvPr>
          <p:cNvSpPr>
            <a:spLocks noGrp="1"/>
          </p:cNvSpPr>
          <p:nvPr>
            <p:ph type="dt" sz="half" idx="10"/>
          </p:nvPr>
        </p:nvSpPr>
        <p:spPr/>
        <p:txBody>
          <a:bodyPr/>
          <a:lstStyle/>
          <a:p>
            <a:fld id="{F16EC8EF-556A-4BE4-9808-C756125E08CD}" type="datetimeFigureOut">
              <a:rPr lang="en-GB" smtClean="0"/>
              <a:t>26/02/2025</a:t>
            </a:fld>
            <a:endParaRPr lang="en-GB"/>
          </a:p>
        </p:txBody>
      </p:sp>
      <p:sp>
        <p:nvSpPr>
          <p:cNvPr id="5" name="Footer Placeholder 4">
            <a:extLst>
              <a:ext uri="{FF2B5EF4-FFF2-40B4-BE49-F238E27FC236}">
                <a16:creationId xmlns:a16="http://schemas.microsoft.com/office/drawing/2014/main" id="{A5F5EAA9-58CA-7B80-0F8F-839476699F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523880-3E68-2B0A-2489-697E5964800C}"/>
              </a:ext>
            </a:extLst>
          </p:cNvPr>
          <p:cNvSpPr>
            <a:spLocks noGrp="1"/>
          </p:cNvSpPr>
          <p:nvPr>
            <p:ph type="sldNum" sz="quarter" idx="12"/>
          </p:nvPr>
        </p:nvSpPr>
        <p:spPr/>
        <p:txBody>
          <a:bodyPr/>
          <a:lstStyle/>
          <a:p>
            <a:fld id="{19BB7658-55F5-4E67-890B-08B854F09863}" type="slidenum">
              <a:rPr lang="en-GB" smtClean="0"/>
              <a:t>‹#›</a:t>
            </a:fld>
            <a:endParaRPr lang="en-GB"/>
          </a:p>
        </p:txBody>
      </p:sp>
    </p:spTree>
    <p:extLst>
      <p:ext uri="{BB962C8B-B14F-4D97-AF65-F5344CB8AC3E}">
        <p14:creationId xmlns:p14="http://schemas.microsoft.com/office/powerpoint/2010/main" val="1321077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FA62-0EA9-6AFB-7BA3-BB3320FE46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E3B2260-6D96-92F2-20DD-B0E7C4A445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246FDFE-EF28-95C5-3CD9-A53997504D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46D256-8667-A43B-57AA-984B9EDD8787}"/>
              </a:ext>
            </a:extLst>
          </p:cNvPr>
          <p:cNvSpPr>
            <a:spLocks noGrp="1"/>
          </p:cNvSpPr>
          <p:nvPr>
            <p:ph type="dt" sz="half" idx="10"/>
          </p:nvPr>
        </p:nvSpPr>
        <p:spPr/>
        <p:txBody>
          <a:bodyPr/>
          <a:lstStyle/>
          <a:p>
            <a:fld id="{1FBBD7F6-0B1D-485C-9458-9C0BAF91463E}" type="datetimeFigureOut">
              <a:rPr lang="en-GB" smtClean="0"/>
              <a:t>26/02/2025</a:t>
            </a:fld>
            <a:endParaRPr lang="en-GB"/>
          </a:p>
        </p:txBody>
      </p:sp>
      <p:sp>
        <p:nvSpPr>
          <p:cNvPr id="6" name="Footer Placeholder 5">
            <a:extLst>
              <a:ext uri="{FF2B5EF4-FFF2-40B4-BE49-F238E27FC236}">
                <a16:creationId xmlns:a16="http://schemas.microsoft.com/office/drawing/2014/main" id="{FDAC58EA-D0A0-F9AD-74D8-F69BA90D50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7114A3-D231-BBB6-DFBB-8A36546D61C3}"/>
              </a:ext>
            </a:extLst>
          </p:cNvPr>
          <p:cNvSpPr>
            <a:spLocks noGrp="1"/>
          </p:cNvSpPr>
          <p:nvPr>
            <p:ph type="sldNum" sz="quarter" idx="12"/>
          </p:nvPr>
        </p:nvSpPr>
        <p:spPr/>
        <p:txBody>
          <a:bodyPr/>
          <a:lstStyle/>
          <a:p>
            <a:fld id="{CC51856B-2435-4A70-97D0-A3AA2925603F}" type="slidenum">
              <a:rPr lang="en-GB" smtClean="0"/>
              <a:t>‹#›</a:t>
            </a:fld>
            <a:endParaRPr lang="en-GB"/>
          </a:p>
        </p:txBody>
      </p:sp>
    </p:spTree>
    <p:extLst>
      <p:ext uri="{BB962C8B-B14F-4D97-AF65-F5344CB8AC3E}">
        <p14:creationId xmlns:p14="http://schemas.microsoft.com/office/powerpoint/2010/main" val="177650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7BAA-976C-F04D-0EE2-5EFC20AB500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E159453-9F5E-EF89-6A87-20DBB698F8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DDDC03-5688-DF40-F724-82FF160B0074}"/>
              </a:ext>
            </a:extLst>
          </p:cNvPr>
          <p:cNvSpPr>
            <a:spLocks noGrp="1"/>
          </p:cNvSpPr>
          <p:nvPr>
            <p:ph type="dt" sz="half" idx="10"/>
          </p:nvPr>
        </p:nvSpPr>
        <p:spPr/>
        <p:txBody>
          <a:bodyPr/>
          <a:lstStyle/>
          <a:p>
            <a:fld id="{1FBBD7F6-0B1D-485C-9458-9C0BAF91463E}" type="datetimeFigureOut">
              <a:rPr lang="en-GB" smtClean="0"/>
              <a:t>26/02/2025</a:t>
            </a:fld>
            <a:endParaRPr lang="en-GB"/>
          </a:p>
        </p:txBody>
      </p:sp>
      <p:sp>
        <p:nvSpPr>
          <p:cNvPr id="5" name="Footer Placeholder 4">
            <a:extLst>
              <a:ext uri="{FF2B5EF4-FFF2-40B4-BE49-F238E27FC236}">
                <a16:creationId xmlns:a16="http://schemas.microsoft.com/office/drawing/2014/main" id="{77BEB0C4-94C1-951E-AFC9-0B4A91AECE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903716-CFB2-6B63-33F6-AD41F6778208}"/>
              </a:ext>
            </a:extLst>
          </p:cNvPr>
          <p:cNvSpPr>
            <a:spLocks noGrp="1"/>
          </p:cNvSpPr>
          <p:nvPr>
            <p:ph type="sldNum" sz="quarter" idx="12"/>
          </p:nvPr>
        </p:nvSpPr>
        <p:spPr/>
        <p:txBody>
          <a:bodyPr/>
          <a:lstStyle/>
          <a:p>
            <a:fld id="{CC51856B-2435-4A70-97D0-A3AA2925603F}" type="slidenum">
              <a:rPr lang="en-GB" smtClean="0"/>
              <a:t>‹#›</a:t>
            </a:fld>
            <a:endParaRPr lang="en-GB"/>
          </a:p>
        </p:txBody>
      </p:sp>
    </p:spTree>
    <p:extLst>
      <p:ext uri="{BB962C8B-B14F-4D97-AF65-F5344CB8AC3E}">
        <p14:creationId xmlns:p14="http://schemas.microsoft.com/office/powerpoint/2010/main" val="164462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E16779-3578-DED9-F6C8-E260CB8F96D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C667BE-9139-B93F-2279-F27DFB49F2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1982AD-FB4F-F23E-CE0C-373A7A7E8C73}"/>
              </a:ext>
            </a:extLst>
          </p:cNvPr>
          <p:cNvSpPr>
            <a:spLocks noGrp="1"/>
          </p:cNvSpPr>
          <p:nvPr>
            <p:ph type="dt" sz="half" idx="10"/>
          </p:nvPr>
        </p:nvSpPr>
        <p:spPr/>
        <p:txBody>
          <a:bodyPr/>
          <a:lstStyle/>
          <a:p>
            <a:fld id="{1FBBD7F6-0B1D-485C-9458-9C0BAF91463E}" type="datetimeFigureOut">
              <a:rPr lang="en-GB" smtClean="0"/>
              <a:t>26/02/2025</a:t>
            </a:fld>
            <a:endParaRPr lang="en-GB"/>
          </a:p>
        </p:txBody>
      </p:sp>
      <p:sp>
        <p:nvSpPr>
          <p:cNvPr id="5" name="Footer Placeholder 4">
            <a:extLst>
              <a:ext uri="{FF2B5EF4-FFF2-40B4-BE49-F238E27FC236}">
                <a16:creationId xmlns:a16="http://schemas.microsoft.com/office/drawing/2014/main" id="{5FDE78EF-D71B-1BFB-DC7D-75EB443768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C0AAB2-5396-24EB-50B2-9C694129B7B9}"/>
              </a:ext>
            </a:extLst>
          </p:cNvPr>
          <p:cNvSpPr>
            <a:spLocks noGrp="1"/>
          </p:cNvSpPr>
          <p:nvPr>
            <p:ph type="sldNum" sz="quarter" idx="12"/>
          </p:nvPr>
        </p:nvSpPr>
        <p:spPr/>
        <p:txBody>
          <a:bodyPr/>
          <a:lstStyle/>
          <a:p>
            <a:fld id="{CC51856B-2435-4A70-97D0-A3AA2925603F}" type="slidenum">
              <a:rPr lang="en-GB" smtClean="0"/>
              <a:t>‹#›</a:t>
            </a:fld>
            <a:endParaRPr lang="en-GB"/>
          </a:p>
        </p:txBody>
      </p:sp>
    </p:spTree>
    <p:extLst>
      <p:ext uri="{BB962C8B-B14F-4D97-AF65-F5344CB8AC3E}">
        <p14:creationId xmlns:p14="http://schemas.microsoft.com/office/powerpoint/2010/main" val="699433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4A16C-3BEA-97AF-238A-3078CE298A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FF660A-A65C-84D3-28AC-E75102C2D5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92CAC1-8DD7-5CAA-FF06-C7DF72273D73}"/>
              </a:ext>
            </a:extLst>
          </p:cNvPr>
          <p:cNvSpPr>
            <a:spLocks noGrp="1"/>
          </p:cNvSpPr>
          <p:nvPr>
            <p:ph type="dt" sz="half" idx="10"/>
          </p:nvPr>
        </p:nvSpPr>
        <p:spPr/>
        <p:txBody>
          <a:bodyPr/>
          <a:lstStyle/>
          <a:p>
            <a:fld id="{F16EC8EF-556A-4BE4-9808-C756125E08CD}" type="datetimeFigureOut">
              <a:rPr lang="en-GB" smtClean="0"/>
              <a:t>26/02/2025</a:t>
            </a:fld>
            <a:endParaRPr lang="en-GB"/>
          </a:p>
        </p:txBody>
      </p:sp>
      <p:sp>
        <p:nvSpPr>
          <p:cNvPr id="5" name="Footer Placeholder 4">
            <a:extLst>
              <a:ext uri="{FF2B5EF4-FFF2-40B4-BE49-F238E27FC236}">
                <a16:creationId xmlns:a16="http://schemas.microsoft.com/office/drawing/2014/main" id="{AEF02FDC-3A26-124C-8849-8C2CDD4257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4AFC3E-211C-CC03-B471-A0D5986DE8E4}"/>
              </a:ext>
            </a:extLst>
          </p:cNvPr>
          <p:cNvSpPr>
            <a:spLocks noGrp="1"/>
          </p:cNvSpPr>
          <p:nvPr>
            <p:ph type="sldNum" sz="quarter" idx="12"/>
          </p:nvPr>
        </p:nvSpPr>
        <p:spPr/>
        <p:txBody>
          <a:bodyPr/>
          <a:lstStyle/>
          <a:p>
            <a:fld id="{19BB7658-55F5-4E67-890B-08B854F09863}" type="slidenum">
              <a:rPr lang="en-GB" smtClean="0"/>
              <a:t>‹#›</a:t>
            </a:fld>
            <a:endParaRPr lang="en-GB"/>
          </a:p>
        </p:txBody>
      </p:sp>
    </p:spTree>
    <p:extLst>
      <p:ext uri="{BB962C8B-B14F-4D97-AF65-F5344CB8AC3E}">
        <p14:creationId xmlns:p14="http://schemas.microsoft.com/office/powerpoint/2010/main" val="1900404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0FE21-75A9-B34A-30E1-43CA2F7FA3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F6837E-B0B8-7AA7-1AA9-2BE3D943A6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CCF477F-B017-6780-9BA4-4D6424142E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0500A5-00C7-F4F5-E99C-06834C8BE8EA}"/>
              </a:ext>
            </a:extLst>
          </p:cNvPr>
          <p:cNvSpPr>
            <a:spLocks noGrp="1"/>
          </p:cNvSpPr>
          <p:nvPr>
            <p:ph type="dt" sz="half" idx="10"/>
          </p:nvPr>
        </p:nvSpPr>
        <p:spPr/>
        <p:txBody>
          <a:bodyPr/>
          <a:lstStyle/>
          <a:p>
            <a:fld id="{F16EC8EF-556A-4BE4-9808-C756125E08CD}" type="datetimeFigureOut">
              <a:rPr lang="en-GB" smtClean="0"/>
              <a:t>26/02/2025</a:t>
            </a:fld>
            <a:endParaRPr lang="en-GB"/>
          </a:p>
        </p:txBody>
      </p:sp>
      <p:sp>
        <p:nvSpPr>
          <p:cNvPr id="6" name="Footer Placeholder 5">
            <a:extLst>
              <a:ext uri="{FF2B5EF4-FFF2-40B4-BE49-F238E27FC236}">
                <a16:creationId xmlns:a16="http://schemas.microsoft.com/office/drawing/2014/main" id="{9EF2CBF8-9DFC-E3A2-86D7-41EDC79CFC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FD1F0A-6E36-F9D8-B257-F947AEC5A880}"/>
              </a:ext>
            </a:extLst>
          </p:cNvPr>
          <p:cNvSpPr>
            <a:spLocks noGrp="1"/>
          </p:cNvSpPr>
          <p:nvPr>
            <p:ph type="sldNum" sz="quarter" idx="12"/>
          </p:nvPr>
        </p:nvSpPr>
        <p:spPr/>
        <p:txBody>
          <a:bodyPr/>
          <a:lstStyle/>
          <a:p>
            <a:fld id="{19BB7658-55F5-4E67-890B-08B854F09863}" type="slidenum">
              <a:rPr lang="en-GB" smtClean="0"/>
              <a:t>‹#›</a:t>
            </a:fld>
            <a:endParaRPr lang="en-GB"/>
          </a:p>
        </p:txBody>
      </p:sp>
    </p:spTree>
    <p:extLst>
      <p:ext uri="{BB962C8B-B14F-4D97-AF65-F5344CB8AC3E}">
        <p14:creationId xmlns:p14="http://schemas.microsoft.com/office/powerpoint/2010/main" val="1077606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5C471-7A6A-8BBB-EB1F-9BC42B4DB41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5A5FB6-D3B5-CF16-BB80-DF4667D71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10CBA2-AFE3-2478-3E1C-28C3FDF34C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6FCA933-5739-C798-8CF4-39FD98AD0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34F441-F36D-E62D-DEA8-409CB5E127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C71BE8E-6FA7-C04A-625A-9C809FF98F60}"/>
              </a:ext>
            </a:extLst>
          </p:cNvPr>
          <p:cNvSpPr>
            <a:spLocks noGrp="1"/>
          </p:cNvSpPr>
          <p:nvPr>
            <p:ph type="dt" sz="half" idx="10"/>
          </p:nvPr>
        </p:nvSpPr>
        <p:spPr/>
        <p:txBody>
          <a:bodyPr/>
          <a:lstStyle/>
          <a:p>
            <a:fld id="{F16EC8EF-556A-4BE4-9808-C756125E08CD}" type="datetimeFigureOut">
              <a:rPr lang="en-GB" smtClean="0"/>
              <a:t>26/02/2025</a:t>
            </a:fld>
            <a:endParaRPr lang="en-GB"/>
          </a:p>
        </p:txBody>
      </p:sp>
      <p:sp>
        <p:nvSpPr>
          <p:cNvPr id="8" name="Footer Placeholder 7">
            <a:extLst>
              <a:ext uri="{FF2B5EF4-FFF2-40B4-BE49-F238E27FC236}">
                <a16:creationId xmlns:a16="http://schemas.microsoft.com/office/drawing/2014/main" id="{29A356EA-5B09-F498-AFBA-E4A81F134B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48D7806-D876-079D-A6C7-37A625ACA1D3}"/>
              </a:ext>
            </a:extLst>
          </p:cNvPr>
          <p:cNvSpPr>
            <a:spLocks noGrp="1"/>
          </p:cNvSpPr>
          <p:nvPr>
            <p:ph type="sldNum" sz="quarter" idx="12"/>
          </p:nvPr>
        </p:nvSpPr>
        <p:spPr/>
        <p:txBody>
          <a:bodyPr/>
          <a:lstStyle/>
          <a:p>
            <a:fld id="{19BB7658-55F5-4E67-890B-08B854F09863}" type="slidenum">
              <a:rPr lang="en-GB" smtClean="0"/>
              <a:t>‹#›</a:t>
            </a:fld>
            <a:endParaRPr lang="en-GB"/>
          </a:p>
        </p:txBody>
      </p:sp>
    </p:spTree>
    <p:extLst>
      <p:ext uri="{BB962C8B-B14F-4D97-AF65-F5344CB8AC3E}">
        <p14:creationId xmlns:p14="http://schemas.microsoft.com/office/powerpoint/2010/main" val="1997507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7D49A-88EB-179D-F8BC-B146A86AFD0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9AC187-8E45-1EEB-043B-0F434FD9488A}"/>
              </a:ext>
            </a:extLst>
          </p:cNvPr>
          <p:cNvSpPr>
            <a:spLocks noGrp="1"/>
          </p:cNvSpPr>
          <p:nvPr>
            <p:ph type="dt" sz="half" idx="10"/>
          </p:nvPr>
        </p:nvSpPr>
        <p:spPr/>
        <p:txBody>
          <a:bodyPr/>
          <a:lstStyle/>
          <a:p>
            <a:fld id="{F16EC8EF-556A-4BE4-9808-C756125E08CD}" type="datetimeFigureOut">
              <a:rPr lang="en-GB" smtClean="0"/>
              <a:t>26/02/2025</a:t>
            </a:fld>
            <a:endParaRPr lang="en-GB"/>
          </a:p>
        </p:txBody>
      </p:sp>
      <p:sp>
        <p:nvSpPr>
          <p:cNvPr id="4" name="Footer Placeholder 3">
            <a:extLst>
              <a:ext uri="{FF2B5EF4-FFF2-40B4-BE49-F238E27FC236}">
                <a16:creationId xmlns:a16="http://schemas.microsoft.com/office/drawing/2014/main" id="{14EF1625-DAF6-6035-43AA-E46297AEEE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E062D-5E44-50E2-3218-A869C4713B26}"/>
              </a:ext>
            </a:extLst>
          </p:cNvPr>
          <p:cNvSpPr>
            <a:spLocks noGrp="1"/>
          </p:cNvSpPr>
          <p:nvPr>
            <p:ph type="sldNum" sz="quarter" idx="12"/>
          </p:nvPr>
        </p:nvSpPr>
        <p:spPr/>
        <p:txBody>
          <a:bodyPr/>
          <a:lstStyle/>
          <a:p>
            <a:fld id="{19BB7658-55F5-4E67-890B-08B854F09863}" type="slidenum">
              <a:rPr lang="en-GB" smtClean="0"/>
              <a:t>‹#›</a:t>
            </a:fld>
            <a:endParaRPr lang="en-GB"/>
          </a:p>
        </p:txBody>
      </p:sp>
    </p:spTree>
    <p:extLst>
      <p:ext uri="{BB962C8B-B14F-4D97-AF65-F5344CB8AC3E}">
        <p14:creationId xmlns:p14="http://schemas.microsoft.com/office/powerpoint/2010/main" val="492314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012B93-64FD-3882-4DC5-95D183429B4D}"/>
              </a:ext>
            </a:extLst>
          </p:cNvPr>
          <p:cNvSpPr>
            <a:spLocks noGrp="1"/>
          </p:cNvSpPr>
          <p:nvPr>
            <p:ph type="dt" sz="half" idx="10"/>
          </p:nvPr>
        </p:nvSpPr>
        <p:spPr/>
        <p:txBody>
          <a:bodyPr/>
          <a:lstStyle/>
          <a:p>
            <a:fld id="{F16EC8EF-556A-4BE4-9808-C756125E08CD}" type="datetimeFigureOut">
              <a:rPr lang="en-GB" smtClean="0"/>
              <a:t>26/02/2025</a:t>
            </a:fld>
            <a:endParaRPr lang="en-GB"/>
          </a:p>
        </p:txBody>
      </p:sp>
      <p:sp>
        <p:nvSpPr>
          <p:cNvPr id="3" name="Footer Placeholder 2">
            <a:extLst>
              <a:ext uri="{FF2B5EF4-FFF2-40B4-BE49-F238E27FC236}">
                <a16:creationId xmlns:a16="http://schemas.microsoft.com/office/drawing/2014/main" id="{0CCF970E-1E19-BF65-17D5-00986777BCD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B657BBA-E473-1093-3BEF-E72885636B35}"/>
              </a:ext>
            </a:extLst>
          </p:cNvPr>
          <p:cNvSpPr>
            <a:spLocks noGrp="1"/>
          </p:cNvSpPr>
          <p:nvPr>
            <p:ph type="sldNum" sz="quarter" idx="12"/>
          </p:nvPr>
        </p:nvSpPr>
        <p:spPr/>
        <p:txBody>
          <a:bodyPr/>
          <a:lstStyle/>
          <a:p>
            <a:fld id="{19BB7658-55F5-4E67-890B-08B854F09863}" type="slidenum">
              <a:rPr lang="en-GB" smtClean="0"/>
              <a:t>‹#›</a:t>
            </a:fld>
            <a:endParaRPr lang="en-GB"/>
          </a:p>
        </p:txBody>
      </p:sp>
    </p:spTree>
    <p:extLst>
      <p:ext uri="{BB962C8B-B14F-4D97-AF65-F5344CB8AC3E}">
        <p14:creationId xmlns:p14="http://schemas.microsoft.com/office/powerpoint/2010/main" val="2836671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DB465-C1F7-3ED2-353D-5C007065E7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32D26F5-DDCE-DA76-5459-6187EB38EA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EF9163E-8F23-1814-D421-917407B463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7E85F5-E89E-2213-B324-197F46ED1265}"/>
              </a:ext>
            </a:extLst>
          </p:cNvPr>
          <p:cNvSpPr>
            <a:spLocks noGrp="1"/>
          </p:cNvSpPr>
          <p:nvPr>
            <p:ph type="dt" sz="half" idx="10"/>
          </p:nvPr>
        </p:nvSpPr>
        <p:spPr/>
        <p:txBody>
          <a:bodyPr/>
          <a:lstStyle/>
          <a:p>
            <a:fld id="{F16EC8EF-556A-4BE4-9808-C756125E08CD}" type="datetimeFigureOut">
              <a:rPr lang="en-GB" smtClean="0"/>
              <a:t>26/02/2025</a:t>
            </a:fld>
            <a:endParaRPr lang="en-GB"/>
          </a:p>
        </p:txBody>
      </p:sp>
      <p:sp>
        <p:nvSpPr>
          <p:cNvPr id="6" name="Footer Placeholder 5">
            <a:extLst>
              <a:ext uri="{FF2B5EF4-FFF2-40B4-BE49-F238E27FC236}">
                <a16:creationId xmlns:a16="http://schemas.microsoft.com/office/drawing/2014/main" id="{7C52E704-AA2A-4556-7F1D-AF980195CB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C7FE83-7261-CF87-BA8E-F6AB6477CCBA}"/>
              </a:ext>
            </a:extLst>
          </p:cNvPr>
          <p:cNvSpPr>
            <a:spLocks noGrp="1"/>
          </p:cNvSpPr>
          <p:nvPr>
            <p:ph type="sldNum" sz="quarter" idx="12"/>
          </p:nvPr>
        </p:nvSpPr>
        <p:spPr/>
        <p:txBody>
          <a:bodyPr/>
          <a:lstStyle/>
          <a:p>
            <a:fld id="{19BB7658-55F5-4E67-890B-08B854F09863}" type="slidenum">
              <a:rPr lang="en-GB" smtClean="0"/>
              <a:t>‹#›</a:t>
            </a:fld>
            <a:endParaRPr lang="en-GB"/>
          </a:p>
        </p:txBody>
      </p:sp>
    </p:spTree>
    <p:extLst>
      <p:ext uri="{BB962C8B-B14F-4D97-AF65-F5344CB8AC3E}">
        <p14:creationId xmlns:p14="http://schemas.microsoft.com/office/powerpoint/2010/main" val="25092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EF79C-15AF-D9CE-B6F3-BFC14D2B38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17BF769-CA7F-2247-BD4A-F817DAA85A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A670706-F6C0-7B5E-BA0B-541F06365F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482599-E02C-DC4D-7B73-50A0D12F3C20}"/>
              </a:ext>
            </a:extLst>
          </p:cNvPr>
          <p:cNvSpPr>
            <a:spLocks noGrp="1"/>
          </p:cNvSpPr>
          <p:nvPr>
            <p:ph type="dt" sz="half" idx="10"/>
          </p:nvPr>
        </p:nvSpPr>
        <p:spPr/>
        <p:txBody>
          <a:bodyPr/>
          <a:lstStyle/>
          <a:p>
            <a:fld id="{F16EC8EF-556A-4BE4-9808-C756125E08CD}" type="datetimeFigureOut">
              <a:rPr lang="en-GB" smtClean="0"/>
              <a:t>26/02/2025</a:t>
            </a:fld>
            <a:endParaRPr lang="en-GB"/>
          </a:p>
        </p:txBody>
      </p:sp>
      <p:sp>
        <p:nvSpPr>
          <p:cNvPr id="6" name="Footer Placeholder 5">
            <a:extLst>
              <a:ext uri="{FF2B5EF4-FFF2-40B4-BE49-F238E27FC236}">
                <a16:creationId xmlns:a16="http://schemas.microsoft.com/office/drawing/2014/main" id="{7022857C-2346-6C55-6E77-1736C41EE0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226CD9-BDEA-E938-DEE6-2E955E803944}"/>
              </a:ext>
            </a:extLst>
          </p:cNvPr>
          <p:cNvSpPr>
            <a:spLocks noGrp="1"/>
          </p:cNvSpPr>
          <p:nvPr>
            <p:ph type="sldNum" sz="quarter" idx="12"/>
          </p:nvPr>
        </p:nvSpPr>
        <p:spPr/>
        <p:txBody>
          <a:bodyPr/>
          <a:lstStyle/>
          <a:p>
            <a:fld id="{19BB7658-55F5-4E67-890B-08B854F09863}" type="slidenum">
              <a:rPr lang="en-GB" smtClean="0"/>
              <a:t>‹#›</a:t>
            </a:fld>
            <a:endParaRPr lang="en-GB"/>
          </a:p>
        </p:txBody>
      </p:sp>
    </p:spTree>
    <p:extLst>
      <p:ext uri="{BB962C8B-B14F-4D97-AF65-F5344CB8AC3E}">
        <p14:creationId xmlns:p14="http://schemas.microsoft.com/office/powerpoint/2010/main" val="2519659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62277D-3B60-221D-8D75-DF4A5267D9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BE029F-171D-CA9F-C18C-E5D3426F87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A2D67B-6755-4117-66F5-00E3BF6E7A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16EC8EF-556A-4BE4-9808-C756125E08CD}" type="datetimeFigureOut">
              <a:rPr lang="en-GB" smtClean="0"/>
              <a:t>26/02/2025</a:t>
            </a:fld>
            <a:endParaRPr lang="en-GB"/>
          </a:p>
        </p:txBody>
      </p:sp>
      <p:sp>
        <p:nvSpPr>
          <p:cNvPr id="5" name="Footer Placeholder 4">
            <a:extLst>
              <a:ext uri="{FF2B5EF4-FFF2-40B4-BE49-F238E27FC236}">
                <a16:creationId xmlns:a16="http://schemas.microsoft.com/office/drawing/2014/main" id="{4DC07811-94D6-1509-4361-A3BC27023C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3BDF517-5C0C-01A3-2F65-867EC93FBF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BB7658-55F5-4E67-890B-08B854F09863}" type="slidenum">
              <a:rPr lang="en-GB" smtClean="0"/>
              <a:t>‹#›</a:t>
            </a:fld>
            <a:endParaRPr lang="en-GB"/>
          </a:p>
        </p:txBody>
      </p:sp>
    </p:spTree>
    <p:extLst>
      <p:ext uri="{BB962C8B-B14F-4D97-AF65-F5344CB8AC3E}">
        <p14:creationId xmlns:p14="http://schemas.microsoft.com/office/powerpoint/2010/main" val="4245489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F95292-6804-E71E-9BFB-88B045F38B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49A8D3-285C-B6B9-C1F2-78A744E5AF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2D336A-7715-90F6-1688-DE5D862A2D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BBD7F6-0B1D-485C-9458-9C0BAF91463E}" type="datetimeFigureOut">
              <a:rPr lang="en-GB" smtClean="0"/>
              <a:t>26/02/2025</a:t>
            </a:fld>
            <a:endParaRPr lang="en-GB"/>
          </a:p>
        </p:txBody>
      </p:sp>
      <p:sp>
        <p:nvSpPr>
          <p:cNvPr id="5" name="Footer Placeholder 4">
            <a:extLst>
              <a:ext uri="{FF2B5EF4-FFF2-40B4-BE49-F238E27FC236}">
                <a16:creationId xmlns:a16="http://schemas.microsoft.com/office/drawing/2014/main" id="{D9FDB3F8-7CAA-135D-9F57-AF8B7B418C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FEDD8C6-35BD-C606-2BC4-4FBC26C4F8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51856B-2435-4A70-97D0-A3AA2925603F}" type="slidenum">
              <a:rPr lang="en-GB" smtClean="0"/>
              <a:t>‹#›</a:t>
            </a:fld>
            <a:endParaRPr lang="en-GB"/>
          </a:p>
        </p:txBody>
      </p:sp>
    </p:spTree>
    <p:extLst>
      <p:ext uri="{BB962C8B-B14F-4D97-AF65-F5344CB8AC3E}">
        <p14:creationId xmlns:p14="http://schemas.microsoft.com/office/powerpoint/2010/main" val="300681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28633-4884-D0EC-1EF1-CEAE7263E201}"/>
              </a:ext>
            </a:extLst>
          </p:cNvPr>
          <p:cNvSpPr>
            <a:spLocks noGrp="1"/>
          </p:cNvSpPr>
          <p:nvPr>
            <p:ph type="ctrTitle"/>
          </p:nvPr>
        </p:nvSpPr>
        <p:spPr>
          <a:xfrm>
            <a:off x="1524000" y="1072702"/>
            <a:ext cx="9144000" cy="1655763"/>
          </a:xfrm>
          <a:solidFill>
            <a:schemeClr val="tx2">
              <a:lumMod val="10000"/>
              <a:lumOff val="90000"/>
            </a:schemeClr>
          </a:solidFill>
        </p:spPr>
        <p:txBody>
          <a:bodyPr>
            <a:normAutofit fontScale="90000"/>
          </a:bodyPr>
          <a:lstStyle/>
          <a:p>
            <a:r>
              <a:rPr lang="en-GB" dirty="0"/>
              <a:t>The Ham Lane proposed hedge project sponsored by Tesco     </a:t>
            </a:r>
          </a:p>
        </p:txBody>
      </p:sp>
      <p:pic>
        <p:nvPicPr>
          <p:cNvPr id="5" name="Picture 4" descr="A green text on a white background&#10;&#10;Description automatically generated">
            <a:extLst>
              <a:ext uri="{FF2B5EF4-FFF2-40B4-BE49-F238E27FC236}">
                <a16:creationId xmlns:a16="http://schemas.microsoft.com/office/drawing/2014/main" id="{2F92FE77-FBD8-BEF5-B8DB-B7C8F5EEC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471" y="4514198"/>
            <a:ext cx="7089057" cy="1244935"/>
          </a:xfrm>
          <a:prstGeom prst="rect">
            <a:avLst/>
          </a:prstGeom>
        </p:spPr>
      </p:pic>
      <p:pic>
        <p:nvPicPr>
          <p:cNvPr id="8" name="Picture 7" descr="A red and blue logo&#10;&#10;Description automatically generated">
            <a:extLst>
              <a:ext uri="{FF2B5EF4-FFF2-40B4-BE49-F238E27FC236}">
                <a16:creationId xmlns:a16="http://schemas.microsoft.com/office/drawing/2014/main" id="{4CD1E3CA-87BC-27B1-EDDC-852E62D6442F}"/>
              </a:ext>
            </a:extLst>
          </p:cNvPr>
          <p:cNvPicPr>
            <a:picLocks noChangeAspect="1"/>
          </p:cNvPicPr>
          <p:nvPr/>
        </p:nvPicPr>
        <p:blipFill>
          <a:blip r:embed="rId4">
            <a:extLst>
              <a:ext uri="{28A0092B-C50C-407E-A947-70E740481C1C}">
                <a14:useLocalDpi xmlns:a14="http://schemas.microsoft.com/office/drawing/2010/main" val="0"/>
              </a:ext>
            </a:extLst>
          </a:blip>
          <a:srcRect l="24302" t="38173" r="22995" b="40713"/>
          <a:stretch/>
        </p:blipFill>
        <p:spPr>
          <a:xfrm>
            <a:off x="8214854" y="2020531"/>
            <a:ext cx="2379406" cy="707933"/>
          </a:xfrm>
          <a:prstGeom prst="rect">
            <a:avLst/>
          </a:prstGeom>
        </p:spPr>
      </p:pic>
      <p:sp>
        <p:nvSpPr>
          <p:cNvPr id="7" name="Subtitle 6">
            <a:extLst>
              <a:ext uri="{FF2B5EF4-FFF2-40B4-BE49-F238E27FC236}">
                <a16:creationId xmlns:a16="http://schemas.microsoft.com/office/drawing/2014/main" id="{96E9952D-F635-3287-3045-A7A47625CC29}"/>
              </a:ext>
            </a:extLst>
          </p:cNvPr>
          <p:cNvSpPr>
            <a:spLocks noGrp="1"/>
          </p:cNvSpPr>
          <p:nvPr>
            <p:ph type="subTitle" idx="1"/>
          </p:nvPr>
        </p:nvSpPr>
        <p:spPr>
          <a:xfrm>
            <a:off x="146304" y="5326213"/>
            <a:ext cx="9144000" cy="1655762"/>
          </a:xfrm>
        </p:spPr>
        <p:txBody>
          <a:bodyPr/>
          <a:lstStyle/>
          <a:p>
            <a:endParaRPr lang="en-GB" dirty="0"/>
          </a:p>
        </p:txBody>
      </p:sp>
      <p:sp>
        <p:nvSpPr>
          <p:cNvPr id="3" name="TextBox 2">
            <a:extLst>
              <a:ext uri="{FF2B5EF4-FFF2-40B4-BE49-F238E27FC236}">
                <a16:creationId xmlns:a16="http://schemas.microsoft.com/office/drawing/2014/main" id="{0740D53F-4904-9868-9912-032B23BB6A74}"/>
              </a:ext>
            </a:extLst>
          </p:cNvPr>
          <p:cNvSpPr txBox="1"/>
          <p:nvPr/>
        </p:nvSpPr>
        <p:spPr>
          <a:xfrm>
            <a:off x="734060" y="3050549"/>
            <a:ext cx="10620921" cy="707886"/>
          </a:xfrm>
          <a:prstGeom prst="rect">
            <a:avLst/>
          </a:prstGeom>
          <a:noFill/>
        </p:spPr>
        <p:txBody>
          <a:bodyPr wrap="none" rtlCol="0">
            <a:spAutoFit/>
          </a:bodyPr>
          <a:lstStyle/>
          <a:p>
            <a:pPr algn="ctr"/>
            <a:r>
              <a:rPr lang="en-GB" sz="2000" dirty="0">
                <a:latin typeface="Arial" panose="020B0604020202020204" pitchFamily="34" charset="0"/>
                <a:cs typeface="Arial" panose="020B0604020202020204" pitchFamily="34" charset="0"/>
              </a:rPr>
              <a:t>This was the presentation made to the Governors of Priory School by Youth Board members</a:t>
            </a:r>
          </a:p>
          <a:p>
            <a:pPr algn="ctr"/>
            <a:r>
              <a:rPr lang="en-GB" sz="2000" dirty="0">
                <a:latin typeface="Arial" panose="020B0604020202020204" pitchFamily="34" charset="0"/>
                <a:cs typeface="Arial" panose="020B0604020202020204" pitchFamily="34" charset="0"/>
              </a:rPr>
              <a:t>Rosa Hamilton, Molly McConnell and Heloise Pickup on 18</a:t>
            </a:r>
            <a:r>
              <a:rPr lang="en-GB" sz="2000" baseline="30000" dirty="0">
                <a:latin typeface="Arial" panose="020B0604020202020204" pitchFamily="34" charset="0"/>
                <a:cs typeface="Arial" panose="020B0604020202020204" pitchFamily="34" charset="0"/>
              </a:rPr>
              <a:t>th</a:t>
            </a:r>
            <a:r>
              <a:rPr lang="en-GB" sz="2000" dirty="0">
                <a:latin typeface="Arial" panose="020B0604020202020204" pitchFamily="34" charset="0"/>
                <a:cs typeface="Arial" panose="020B0604020202020204" pitchFamily="34" charset="0"/>
              </a:rPr>
              <a:t> December 2024</a:t>
            </a:r>
          </a:p>
        </p:txBody>
      </p:sp>
    </p:spTree>
    <p:extLst>
      <p:ext uri="{BB962C8B-B14F-4D97-AF65-F5344CB8AC3E}">
        <p14:creationId xmlns:p14="http://schemas.microsoft.com/office/powerpoint/2010/main" val="1332639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field with trees and a red building&#10;&#10;Description automatically generated">
            <a:extLst>
              <a:ext uri="{FF2B5EF4-FFF2-40B4-BE49-F238E27FC236}">
                <a16:creationId xmlns:a16="http://schemas.microsoft.com/office/drawing/2014/main" id="{638158E2-BC81-D446-1814-A645427221EE}"/>
              </a:ext>
            </a:extLst>
          </p:cNvPr>
          <p:cNvPicPr>
            <a:picLocks noChangeAspect="1"/>
          </p:cNvPicPr>
          <p:nvPr/>
        </p:nvPicPr>
        <p:blipFill>
          <a:blip r:embed="rId2">
            <a:extLst>
              <a:ext uri="{28A0092B-C50C-407E-A947-70E740481C1C}">
                <a14:useLocalDpi xmlns:a14="http://schemas.microsoft.com/office/drawing/2010/main" val="0"/>
              </a:ext>
            </a:extLst>
          </a:blip>
          <a:srcRect b="15429"/>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B8797357-AD7A-2FFF-AD80-E432FECCB1D6}"/>
              </a:ext>
            </a:extLst>
          </p:cNvPr>
          <p:cNvSpPr/>
          <p:nvPr/>
        </p:nvSpPr>
        <p:spPr>
          <a:xfrm>
            <a:off x="3255819" y="3340607"/>
            <a:ext cx="8936181" cy="247719"/>
          </a:xfrm>
          <a:prstGeom prst="rect">
            <a:avLst/>
          </a:prstGeom>
          <a:solidFill>
            <a:srgbClr val="FFFF00">
              <a:alpha val="45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F1818B12-AC7E-EBAE-5EB6-FD10BABB1BBB}"/>
              </a:ext>
            </a:extLst>
          </p:cNvPr>
          <p:cNvSpPr txBox="1"/>
          <p:nvPr/>
        </p:nvSpPr>
        <p:spPr>
          <a:xfrm>
            <a:off x="620522" y="4099052"/>
            <a:ext cx="10950955" cy="2062103"/>
          </a:xfrm>
          <a:prstGeom prst="rect">
            <a:avLst/>
          </a:prstGeom>
          <a:noFill/>
        </p:spPr>
        <p:txBody>
          <a:bodyPr wrap="square" rtlCol="0">
            <a:spAutoFit/>
          </a:bodyPr>
          <a:lstStyle/>
          <a:p>
            <a:pPr algn="ctr"/>
            <a:r>
              <a:rPr lang="en-GB" sz="3200" dirty="0"/>
              <a:t>We propose a hedge height of 1.2 metres that is easy to maintain and encourages plants to grow sideways to make the hedge thicker as a corridor for wild animals and more effective in absorbing car pollution.</a:t>
            </a:r>
          </a:p>
        </p:txBody>
      </p:sp>
    </p:spTree>
    <p:extLst>
      <p:ext uri="{BB962C8B-B14F-4D97-AF65-F5344CB8AC3E}">
        <p14:creationId xmlns:p14="http://schemas.microsoft.com/office/powerpoint/2010/main" val="411966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7E19C3-5274-166F-E16D-1A5080D7233A}"/>
              </a:ext>
            </a:extLst>
          </p:cNvPr>
          <p:cNvSpPr>
            <a:spLocks noGrp="1"/>
          </p:cNvSpPr>
          <p:nvPr>
            <p:ph type="title"/>
          </p:nvPr>
        </p:nvSpPr>
        <p:spPr>
          <a:xfrm>
            <a:off x="148138" y="271487"/>
            <a:ext cx="11895723" cy="1328730"/>
          </a:xfrm>
        </p:spPr>
        <p:txBody>
          <a:bodyPr vert="horz" lIns="91440" tIns="45720" rIns="91440" bIns="45720" rtlCol="0" anchor="b">
            <a:noAutofit/>
          </a:bodyPr>
          <a:lstStyle/>
          <a:p>
            <a:pPr>
              <a:spcAft>
                <a:spcPts val="800"/>
              </a:spcAft>
            </a:pPr>
            <a:r>
              <a:rPr lang="en-US" sz="3200" dirty="0"/>
              <a:t>We</a:t>
            </a:r>
            <a:r>
              <a:rPr lang="en-US" sz="3200" kern="1200" dirty="0">
                <a:solidFill>
                  <a:schemeClr val="tx1"/>
                </a:solidFill>
              </a:rPr>
              <a:t> met </a:t>
            </a:r>
            <a:r>
              <a:rPr lang="en-US" sz="3200" dirty="0"/>
              <a:t>on-site with experts Audrey Jarvis, Nick Jarvis, Matthew Stuart, and Keith Sacre, who willingly gave their time and expertise,</a:t>
            </a:r>
            <a:r>
              <a:rPr lang="en-US" sz="3200" kern="1200" dirty="0">
                <a:solidFill>
                  <a:schemeClr val="tx1"/>
                </a:solidFill>
                <a:effectLst/>
              </a:rPr>
              <a:t> and we thank them for this.</a:t>
            </a:r>
            <a:endParaRPr lang="en-US" sz="3200" kern="1200" dirty="0">
              <a:solidFill>
                <a:schemeClr val="tx1"/>
              </a:solidFill>
            </a:endParaRPr>
          </a:p>
        </p:txBody>
      </p:sp>
      <p:pic>
        <p:nvPicPr>
          <p:cNvPr id="4" name="Picture 3" descr="A person holding a black object in a field&#10;&#10;Description automatically generated">
            <a:extLst>
              <a:ext uri="{FF2B5EF4-FFF2-40B4-BE49-F238E27FC236}">
                <a16:creationId xmlns:a16="http://schemas.microsoft.com/office/drawing/2014/main" id="{CB03520C-9B13-5FC4-5C59-0C2D583C8A87}"/>
              </a:ext>
            </a:extLst>
          </p:cNvPr>
          <p:cNvPicPr>
            <a:picLocks noChangeAspect="1"/>
          </p:cNvPicPr>
          <p:nvPr/>
        </p:nvPicPr>
        <p:blipFill>
          <a:blip r:embed="rId2">
            <a:extLst>
              <a:ext uri="{28A0092B-C50C-407E-A947-70E740481C1C}">
                <a14:useLocalDpi xmlns:a14="http://schemas.microsoft.com/office/drawing/2010/main" val="0"/>
              </a:ext>
            </a:extLst>
          </a:blip>
          <a:srcRect l="801" r="-3" b="-3"/>
          <a:stretch/>
        </p:blipFill>
        <p:spPr>
          <a:xfrm>
            <a:off x="0" y="1910576"/>
            <a:ext cx="5984142" cy="4011572"/>
          </a:xfrm>
          <a:prstGeom prst="rect">
            <a:avLst/>
          </a:prstGeom>
        </p:spPr>
      </p:pic>
      <p:pic>
        <p:nvPicPr>
          <p:cNvPr id="6" name="Picture 5" descr="A group of people standing in a field&#10;&#10;Description automatically generated">
            <a:extLst>
              <a:ext uri="{FF2B5EF4-FFF2-40B4-BE49-F238E27FC236}">
                <a16:creationId xmlns:a16="http://schemas.microsoft.com/office/drawing/2014/main" id="{CE9DE0FD-EDE7-CDC9-7238-3BCF6A1C71FF}"/>
              </a:ext>
            </a:extLst>
          </p:cNvPr>
          <p:cNvPicPr>
            <a:picLocks noChangeAspect="1"/>
          </p:cNvPicPr>
          <p:nvPr/>
        </p:nvPicPr>
        <p:blipFill>
          <a:blip r:embed="rId3">
            <a:extLst>
              <a:ext uri="{28A0092B-C50C-407E-A947-70E740481C1C}">
                <a14:useLocalDpi xmlns:a14="http://schemas.microsoft.com/office/drawing/2010/main" val="0"/>
              </a:ext>
            </a:extLst>
          </a:blip>
          <a:srcRect r="798" b="-3"/>
          <a:stretch/>
        </p:blipFill>
        <p:spPr>
          <a:xfrm>
            <a:off x="6207859" y="1910576"/>
            <a:ext cx="5984142" cy="4011572"/>
          </a:xfrm>
          <a:prstGeom prst="rect">
            <a:avLst/>
          </a:prstGeom>
        </p:spPr>
      </p:pic>
      <p:sp>
        <p:nvSpPr>
          <p:cNvPr id="7" name="Title 1">
            <a:extLst>
              <a:ext uri="{FF2B5EF4-FFF2-40B4-BE49-F238E27FC236}">
                <a16:creationId xmlns:a16="http://schemas.microsoft.com/office/drawing/2014/main" id="{4C334AA0-2532-6392-2759-44289C7B30CF}"/>
              </a:ext>
            </a:extLst>
          </p:cNvPr>
          <p:cNvSpPr txBox="1">
            <a:spLocks/>
          </p:cNvSpPr>
          <p:nvPr/>
        </p:nvSpPr>
        <p:spPr>
          <a:xfrm>
            <a:off x="146613" y="6130117"/>
            <a:ext cx="11895723" cy="51991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800"/>
              </a:spcAft>
            </a:pPr>
            <a:endParaRPr lang="en-US" sz="2800" dirty="0"/>
          </a:p>
        </p:txBody>
      </p:sp>
    </p:spTree>
    <p:extLst>
      <p:ext uri="{BB962C8B-B14F-4D97-AF65-F5344CB8AC3E}">
        <p14:creationId xmlns:p14="http://schemas.microsoft.com/office/powerpoint/2010/main" val="184968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nodePh="1">
                                  <p:stCondLst>
                                    <p:cond delay="1000"/>
                                  </p:stCondLst>
                                  <p:endCondLst>
                                    <p:cond evt="begin" delay="0">
                                      <p:tn val="8"/>
                                    </p:cond>
                                  </p:end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arge green field with trees in the background&#10;&#10;Description automatically generated">
            <a:extLst>
              <a:ext uri="{FF2B5EF4-FFF2-40B4-BE49-F238E27FC236}">
                <a16:creationId xmlns:a16="http://schemas.microsoft.com/office/drawing/2014/main" id="{13975198-91AD-0EDE-BD0B-79C4B40ED0B3}"/>
              </a:ext>
            </a:extLst>
          </p:cNvPr>
          <p:cNvPicPr>
            <a:picLocks noChangeAspect="1"/>
          </p:cNvPicPr>
          <p:nvPr/>
        </p:nvPicPr>
        <p:blipFill>
          <a:blip r:embed="rId2">
            <a:extLst>
              <a:ext uri="{28A0092B-C50C-407E-A947-70E740481C1C}">
                <a14:useLocalDpi xmlns:a14="http://schemas.microsoft.com/office/drawing/2010/main" val="0"/>
              </a:ext>
            </a:extLst>
          </a:blip>
          <a:srcRect b="15429"/>
          <a:stretch/>
        </p:blipFill>
        <p:spPr>
          <a:xfrm>
            <a:off x="20" y="-1534910"/>
            <a:ext cx="12191980" cy="8392910"/>
          </a:xfrm>
          <a:prstGeom prst="rect">
            <a:avLst/>
          </a:prstGeom>
        </p:spPr>
      </p:pic>
      <p:sp>
        <p:nvSpPr>
          <p:cNvPr id="4" name="Title 1">
            <a:extLst>
              <a:ext uri="{FF2B5EF4-FFF2-40B4-BE49-F238E27FC236}">
                <a16:creationId xmlns:a16="http://schemas.microsoft.com/office/drawing/2014/main" id="{54B12117-3130-A49E-757D-9D3F4B151CAE}"/>
              </a:ext>
            </a:extLst>
          </p:cNvPr>
          <p:cNvSpPr txBox="1">
            <a:spLocks/>
          </p:cNvSpPr>
          <p:nvPr/>
        </p:nvSpPr>
        <p:spPr>
          <a:xfrm>
            <a:off x="838200" y="-8575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These are some of the things we learned…</a:t>
            </a:r>
          </a:p>
        </p:txBody>
      </p:sp>
      <p:sp>
        <p:nvSpPr>
          <p:cNvPr id="5" name="Content Placeholder 2">
            <a:extLst>
              <a:ext uri="{FF2B5EF4-FFF2-40B4-BE49-F238E27FC236}">
                <a16:creationId xmlns:a16="http://schemas.microsoft.com/office/drawing/2014/main" id="{D097AD0E-9F3F-831F-7B5A-4D0080799609}"/>
              </a:ext>
            </a:extLst>
          </p:cNvPr>
          <p:cNvSpPr txBox="1">
            <a:spLocks/>
          </p:cNvSpPr>
          <p:nvPr/>
        </p:nvSpPr>
        <p:spPr>
          <a:xfrm>
            <a:off x="194056" y="1471454"/>
            <a:ext cx="11803888" cy="52707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buNone/>
            </a:pPr>
            <a:r>
              <a:rPr lang="en-GB" sz="1400" b="1" i="0" dirty="0">
                <a:solidFill>
                  <a:schemeClr val="bg1"/>
                </a:solidFill>
                <a:effectLst/>
              </a:rPr>
              <a:t> </a:t>
            </a:r>
            <a:r>
              <a:rPr lang="en-GB" sz="2000" b="1" i="0" dirty="0">
                <a:solidFill>
                  <a:schemeClr val="bg1"/>
                </a:solidFill>
                <a:effectLst/>
              </a:rPr>
              <a:t>Hedges provide lots of things; for example, near a road, they </a:t>
            </a:r>
            <a:r>
              <a:rPr lang="en-GB" sz="2000" b="1" dirty="0">
                <a:solidFill>
                  <a:schemeClr val="bg1"/>
                </a:solidFill>
              </a:rPr>
              <a:t>help reduce</a:t>
            </a:r>
            <a:r>
              <a:rPr lang="en-GB" sz="2000" b="1" i="0" dirty="0">
                <a:solidFill>
                  <a:schemeClr val="bg1"/>
                </a:solidFill>
                <a:effectLst/>
              </a:rPr>
              <a:t> carbon dioxide  </a:t>
            </a:r>
          </a:p>
          <a:p>
            <a:pPr marL="0" indent="0" algn="l" rtl="0" fontAlgn="base">
              <a:buNone/>
            </a:pPr>
            <a:r>
              <a:rPr lang="en-GB" sz="2000" b="1" i="0" dirty="0">
                <a:solidFill>
                  <a:schemeClr val="bg1"/>
                </a:solidFill>
                <a:effectLst/>
              </a:rPr>
              <a:t>We were thinking it could go in double rows, so it causes the plants to bind together to make a hedge </a:t>
            </a:r>
          </a:p>
          <a:p>
            <a:pPr marL="0" indent="0" algn="l" rtl="0" fontAlgn="base">
              <a:buNone/>
            </a:pPr>
            <a:r>
              <a:rPr lang="en-GB" sz="2000" b="1" i="0" dirty="0">
                <a:solidFill>
                  <a:schemeClr val="bg1"/>
                </a:solidFill>
                <a:effectLst/>
              </a:rPr>
              <a:t>We need to plant three plants per metre </a:t>
            </a:r>
          </a:p>
          <a:p>
            <a:pPr marL="0" indent="0" fontAlgn="base">
              <a:buNone/>
            </a:pPr>
            <a:r>
              <a:rPr lang="en-GB" sz="2000" b="1" dirty="0">
                <a:solidFill>
                  <a:schemeClr val="bg1"/>
                </a:solidFill>
              </a:rPr>
              <a:t>The length is 225 metres </a:t>
            </a:r>
          </a:p>
          <a:p>
            <a:pPr marL="0" indent="0" fontAlgn="base">
              <a:buNone/>
            </a:pPr>
            <a:r>
              <a:rPr lang="en-GB" sz="2000" b="1" dirty="0">
                <a:solidFill>
                  <a:schemeClr val="bg1"/>
                </a:solidFill>
              </a:rPr>
              <a:t>Therefore, we need 1350 plants (225*3)*2 </a:t>
            </a:r>
          </a:p>
          <a:p>
            <a:pPr marL="0" indent="0" fontAlgn="base">
              <a:buNone/>
            </a:pPr>
            <a:r>
              <a:rPr lang="en-GB" sz="2000" b="1" i="0" dirty="0">
                <a:solidFill>
                  <a:schemeClr val="bg1"/>
                </a:solidFill>
                <a:effectLst/>
              </a:rPr>
              <a:t>We need to make sure there’s protection from animals </a:t>
            </a:r>
          </a:p>
          <a:p>
            <a:pPr marL="0" indent="0" fontAlgn="base">
              <a:buNone/>
            </a:pPr>
            <a:r>
              <a:rPr lang="en-GB" sz="2000" b="1" i="0" dirty="0">
                <a:solidFill>
                  <a:schemeClr val="bg1"/>
                </a:solidFill>
                <a:effectLst/>
              </a:rPr>
              <a:t>We need woodchip (mulch) to keep it moist</a:t>
            </a:r>
            <a:r>
              <a:rPr lang="en-GB" sz="2000" b="1" dirty="0">
                <a:solidFill>
                  <a:schemeClr val="bg1"/>
                </a:solidFill>
              </a:rPr>
              <a:t>, and </a:t>
            </a:r>
            <a:r>
              <a:rPr lang="en-GB" sz="2000" b="1" i="0" dirty="0">
                <a:solidFill>
                  <a:schemeClr val="bg1"/>
                </a:solidFill>
                <a:effectLst/>
              </a:rPr>
              <a:t>Lewes </a:t>
            </a:r>
            <a:r>
              <a:rPr lang="en-GB" sz="2000" b="1" dirty="0">
                <a:solidFill>
                  <a:schemeClr val="bg1"/>
                </a:solidFill>
              </a:rPr>
              <a:t>U</a:t>
            </a:r>
            <a:r>
              <a:rPr lang="en-GB" sz="2000" b="1" i="0" dirty="0">
                <a:solidFill>
                  <a:schemeClr val="bg1"/>
                </a:solidFill>
                <a:effectLst/>
              </a:rPr>
              <a:t>rban Arboretum can help.</a:t>
            </a:r>
          </a:p>
          <a:p>
            <a:pPr marL="0" indent="0" fontAlgn="base">
              <a:buNone/>
            </a:pPr>
            <a:r>
              <a:rPr lang="en-GB" sz="2000" b="1" i="0" dirty="0">
                <a:solidFill>
                  <a:schemeClr val="bg1"/>
                </a:solidFill>
                <a:effectLst/>
              </a:rPr>
              <a:t> We need plants that grow </a:t>
            </a:r>
            <a:r>
              <a:rPr lang="en-GB" sz="2000" b="1" dirty="0">
                <a:solidFill>
                  <a:schemeClr val="bg1"/>
                </a:solidFill>
              </a:rPr>
              <a:t>pretty </a:t>
            </a:r>
            <a:r>
              <a:rPr lang="en-GB" sz="2000" b="1" i="0" dirty="0">
                <a:solidFill>
                  <a:schemeClr val="bg1"/>
                </a:solidFill>
                <a:effectLst/>
              </a:rPr>
              <a:t>slowly so we don’t have to prune it too much </a:t>
            </a:r>
          </a:p>
          <a:p>
            <a:pPr marL="0" indent="0" fontAlgn="base">
              <a:buNone/>
            </a:pPr>
            <a:r>
              <a:rPr lang="en-GB" sz="2000" b="1" i="0" dirty="0">
                <a:solidFill>
                  <a:schemeClr val="bg1"/>
                </a:solidFill>
                <a:effectLst/>
              </a:rPr>
              <a:t> Plants should include Hawthorn, Blackthorn, Hazel, </a:t>
            </a:r>
            <a:r>
              <a:rPr lang="en-GB" sz="2000" b="1" dirty="0">
                <a:solidFill>
                  <a:schemeClr val="bg1"/>
                </a:solidFill>
              </a:rPr>
              <a:t>and Spindle  </a:t>
            </a:r>
            <a:r>
              <a:rPr lang="en-GB" sz="2000" b="1" i="0" dirty="0">
                <a:solidFill>
                  <a:schemeClr val="bg1"/>
                </a:solidFill>
                <a:effectLst/>
              </a:rPr>
              <a:t>- see </a:t>
            </a:r>
            <a:r>
              <a:rPr lang="en-GB" sz="2000" b="1" dirty="0">
                <a:solidFill>
                  <a:schemeClr val="bg1"/>
                </a:solidFill>
              </a:rPr>
              <a:t>the list </a:t>
            </a:r>
            <a:r>
              <a:rPr lang="en-GB" sz="2000" b="1" i="0" dirty="0">
                <a:solidFill>
                  <a:schemeClr val="bg1"/>
                </a:solidFill>
                <a:effectLst/>
              </a:rPr>
              <a:t>to the right</a:t>
            </a:r>
          </a:p>
          <a:p>
            <a:pPr marL="0" indent="0" algn="l" rtl="0" fontAlgn="base">
              <a:buNone/>
            </a:pPr>
            <a:r>
              <a:rPr lang="en-GB" sz="2000" b="1" i="0" dirty="0">
                <a:solidFill>
                  <a:schemeClr val="bg1"/>
                </a:solidFill>
                <a:effectLst/>
              </a:rPr>
              <a:t>Young people and their parents (with help from experts) will plant the hedge. </a:t>
            </a:r>
          </a:p>
          <a:p>
            <a:pPr marL="0" indent="0" fontAlgn="base">
              <a:buNone/>
            </a:pPr>
            <a:r>
              <a:rPr lang="en-GB" sz="2000" b="1" i="0" dirty="0">
                <a:solidFill>
                  <a:schemeClr val="bg1"/>
                </a:solidFill>
                <a:effectLst/>
              </a:rPr>
              <a:t> </a:t>
            </a:r>
            <a:r>
              <a:rPr lang="en-GB" sz="2000" b="1" dirty="0">
                <a:solidFill>
                  <a:schemeClr val="bg1"/>
                </a:solidFill>
              </a:rPr>
              <a:t>It is best </a:t>
            </a:r>
            <a:r>
              <a:rPr lang="en-GB" sz="2000" b="1" i="0" dirty="0">
                <a:solidFill>
                  <a:schemeClr val="bg1"/>
                </a:solidFill>
                <a:effectLst/>
              </a:rPr>
              <a:t>to plant it in winter, December to February.  Due to warmer winters, we think the third weekend of January 2026 is best.</a:t>
            </a:r>
          </a:p>
          <a:p>
            <a:pPr marL="0" indent="0" algn="l" rtl="0" fontAlgn="base">
              <a:buNone/>
            </a:pPr>
            <a:r>
              <a:rPr lang="en-GB" sz="2000" b="1" dirty="0">
                <a:solidFill>
                  <a:schemeClr val="bg1"/>
                </a:solidFill>
              </a:rPr>
              <a:t> It would be good to have a sign about the project</a:t>
            </a:r>
            <a:r>
              <a:rPr lang="en-GB" sz="2000" b="1" i="0" dirty="0">
                <a:solidFill>
                  <a:schemeClr val="bg1"/>
                </a:solidFill>
                <a:effectLst/>
              </a:rPr>
              <a:t>.</a:t>
            </a:r>
          </a:p>
          <a:p>
            <a:pPr marL="0" indent="0">
              <a:buNone/>
            </a:pPr>
            <a:endParaRPr lang="en-GB" b="1" dirty="0">
              <a:solidFill>
                <a:schemeClr val="bg1"/>
              </a:solidFill>
            </a:endParaRPr>
          </a:p>
        </p:txBody>
      </p:sp>
      <p:graphicFrame>
        <p:nvGraphicFramePr>
          <p:cNvPr id="6" name="Table 5">
            <a:extLst>
              <a:ext uri="{FF2B5EF4-FFF2-40B4-BE49-F238E27FC236}">
                <a16:creationId xmlns:a16="http://schemas.microsoft.com/office/drawing/2014/main" id="{F89E7682-2782-1005-6F9F-D2645409FDA2}"/>
              </a:ext>
            </a:extLst>
          </p:cNvPr>
          <p:cNvGraphicFramePr>
            <a:graphicFrameLocks noGrp="1"/>
          </p:cNvGraphicFramePr>
          <p:nvPr>
            <p:extLst>
              <p:ext uri="{D42A27DB-BD31-4B8C-83A1-F6EECF244321}">
                <p14:modId xmlns:p14="http://schemas.microsoft.com/office/powerpoint/2010/main" val="2582656183"/>
              </p:ext>
            </p:extLst>
          </p:nvPr>
        </p:nvGraphicFramePr>
        <p:xfrm>
          <a:off x="9997440" y="2243328"/>
          <a:ext cx="2000504" cy="3143220"/>
        </p:xfrm>
        <a:graphic>
          <a:graphicData uri="http://schemas.openxmlformats.org/drawingml/2006/table">
            <a:tbl>
              <a:tblPr>
                <a:tableStyleId>{5C22544A-7EE6-4342-B048-85BDC9FD1C3A}</a:tableStyleId>
              </a:tblPr>
              <a:tblGrid>
                <a:gridCol w="2000504">
                  <a:extLst>
                    <a:ext uri="{9D8B030D-6E8A-4147-A177-3AD203B41FA5}">
                      <a16:colId xmlns:a16="http://schemas.microsoft.com/office/drawing/2014/main" val="260501274"/>
                    </a:ext>
                  </a:extLst>
                </a:gridCol>
              </a:tblGrid>
              <a:tr h="263472">
                <a:tc>
                  <a:txBody>
                    <a:bodyPr/>
                    <a:lstStyle/>
                    <a:p>
                      <a:pPr algn="l" fontAlgn="b"/>
                      <a:r>
                        <a:rPr lang="en-GB" sz="1100" u="none" strike="noStrike">
                          <a:effectLst/>
                        </a:rPr>
                        <a:t>Field Maple</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640328493"/>
                  </a:ext>
                </a:extLst>
              </a:tr>
              <a:tr h="263472">
                <a:tc>
                  <a:txBody>
                    <a:bodyPr/>
                    <a:lstStyle/>
                    <a:p>
                      <a:pPr algn="l" fontAlgn="b"/>
                      <a:r>
                        <a:rPr lang="en-GB" sz="1100" u="none" strike="noStrike" dirty="0">
                          <a:effectLst/>
                        </a:rPr>
                        <a:t>Common Dogwood</a:t>
                      </a:r>
                      <a:endParaRPr lang="en-GB"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419648690"/>
                  </a:ext>
                </a:extLst>
              </a:tr>
              <a:tr h="263472">
                <a:tc>
                  <a:txBody>
                    <a:bodyPr/>
                    <a:lstStyle/>
                    <a:p>
                      <a:pPr algn="l" fontAlgn="b"/>
                      <a:r>
                        <a:rPr lang="en-GB" sz="1100" u="none" strike="noStrike">
                          <a:effectLst/>
                        </a:rPr>
                        <a:t>Hazel</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75310687"/>
                  </a:ext>
                </a:extLst>
              </a:tr>
              <a:tr h="263472">
                <a:tc>
                  <a:txBody>
                    <a:bodyPr/>
                    <a:lstStyle/>
                    <a:p>
                      <a:pPr algn="l" fontAlgn="b"/>
                      <a:r>
                        <a:rPr lang="en-GB" sz="1100" u="none" strike="noStrike" dirty="0">
                          <a:effectLst/>
                        </a:rPr>
                        <a:t>Hawthorn</a:t>
                      </a:r>
                      <a:endParaRPr lang="en-GB"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536295132"/>
                  </a:ext>
                </a:extLst>
              </a:tr>
              <a:tr h="245028">
                <a:tc>
                  <a:txBody>
                    <a:bodyPr/>
                    <a:lstStyle/>
                    <a:p>
                      <a:pPr algn="l" fontAlgn="b"/>
                      <a:r>
                        <a:rPr lang="en-GB" sz="1100" u="none" strike="noStrike">
                          <a:effectLst/>
                        </a:rPr>
                        <a:t>Beech</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613151698"/>
                  </a:ext>
                </a:extLst>
              </a:tr>
              <a:tr h="263472">
                <a:tc>
                  <a:txBody>
                    <a:bodyPr/>
                    <a:lstStyle/>
                    <a:p>
                      <a:pPr algn="l" fontAlgn="b"/>
                      <a:r>
                        <a:rPr lang="en-GB" sz="1100" u="none" strike="noStrike">
                          <a:effectLst/>
                        </a:rPr>
                        <a:t>Blackthorn</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489630788"/>
                  </a:ext>
                </a:extLst>
              </a:tr>
              <a:tr h="263472">
                <a:tc>
                  <a:txBody>
                    <a:bodyPr/>
                    <a:lstStyle/>
                    <a:p>
                      <a:pPr algn="l" fontAlgn="b"/>
                      <a:r>
                        <a:rPr lang="en-GB" sz="1100" u="none" strike="noStrike">
                          <a:effectLst/>
                        </a:rPr>
                        <a:t>Common Buckthorn</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19264898"/>
                  </a:ext>
                </a:extLst>
              </a:tr>
              <a:tr h="263472">
                <a:tc>
                  <a:txBody>
                    <a:bodyPr/>
                    <a:lstStyle/>
                    <a:p>
                      <a:pPr algn="l" fontAlgn="b"/>
                      <a:r>
                        <a:rPr lang="en-GB" sz="1100" u="none" strike="noStrike">
                          <a:effectLst/>
                        </a:rPr>
                        <a:t>Dog Rose</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973446159"/>
                  </a:ext>
                </a:extLst>
              </a:tr>
              <a:tr h="263472">
                <a:tc>
                  <a:txBody>
                    <a:bodyPr/>
                    <a:lstStyle/>
                    <a:p>
                      <a:pPr algn="l" fontAlgn="b"/>
                      <a:r>
                        <a:rPr lang="en-GB" sz="1100" u="none" strike="noStrike" dirty="0">
                          <a:effectLst/>
                        </a:rPr>
                        <a:t>Wayfaring Tree</a:t>
                      </a:r>
                      <a:endParaRPr lang="en-GB"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581711002"/>
                  </a:ext>
                </a:extLst>
              </a:tr>
              <a:tr h="263472">
                <a:tc>
                  <a:txBody>
                    <a:bodyPr/>
                    <a:lstStyle/>
                    <a:p>
                      <a:pPr algn="l" fontAlgn="b"/>
                      <a:r>
                        <a:rPr lang="en-GB" sz="1100" u="none" strike="noStrike">
                          <a:effectLst/>
                        </a:rPr>
                        <a:t>Guelder Rose</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52675471"/>
                  </a:ext>
                </a:extLst>
              </a:tr>
              <a:tr h="263472">
                <a:tc>
                  <a:txBody>
                    <a:bodyPr/>
                    <a:lstStyle/>
                    <a:p>
                      <a:pPr algn="l" fontAlgn="b"/>
                      <a:r>
                        <a:rPr lang="en-GB" sz="1100" u="none" strike="noStrike" dirty="0">
                          <a:effectLst/>
                        </a:rPr>
                        <a:t>Goat Willow</a:t>
                      </a:r>
                      <a:endParaRPr lang="en-GB"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626882695"/>
                  </a:ext>
                </a:extLst>
              </a:tr>
              <a:tr h="263472">
                <a:tc>
                  <a:txBody>
                    <a:bodyPr/>
                    <a:lstStyle/>
                    <a:p>
                      <a:pPr algn="l" fontAlgn="b"/>
                      <a:r>
                        <a:rPr lang="en-GB" sz="1100" u="none" strike="noStrike" dirty="0">
                          <a:effectLst/>
                        </a:rPr>
                        <a:t>Spindle</a:t>
                      </a:r>
                      <a:endParaRPr lang="en-GB"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812314817"/>
                  </a:ext>
                </a:extLst>
              </a:tr>
            </a:tbl>
          </a:graphicData>
        </a:graphic>
      </p:graphicFrame>
    </p:spTree>
    <p:extLst>
      <p:ext uri="{BB962C8B-B14F-4D97-AF65-F5344CB8AC3E}">
        <p14:creationId xmlns:p14="http://schemas.microsoft.com/office/powerpoint/2010/main" val="32845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wipe(left)">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wipe(left)">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wipe(left)">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wipe(left)">
                                      <p:cBhvr>
                                        <p:cTn id="57" dur="500"/>
                                        <p:tgtEl>
                                          <p:spTgt spid="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
                                            <p:txEl>
                                              <p:pRg st="11" end="11"/>
                                            </p:txEl>
                                          </p:spTgt>
                                        </p:tgtEl>
                                        <p:attrNameLst>
                                          <p:attrName>style.visibility</p:attrName>
                                        </p:attrNameLst>
                                      </p:cBhvr>
                                      <p:to>
                                        <p:strVal val="visible"/>
                                      </p:to>
                                    </p:set>
                                    <p:animEffect transition="in" filter="wipe(left)">
                                      <p:cBhvr>
                                        <p:cTn id="62"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large green field with trees in the background&#10;&#10;Description automatically generated">
            <a:extLst>
              <a:ext uri="{FF2B5EF4-FFF2-40B4-BE49-F238E27FC236}">
                <a16:creationId xmlns:a16="http://schemas.microsoft.com/office/drawing/2014/main" id="{304E6A78-37D7-7517-7736-E36B537F0969}"/>
              </a:ext>
            </a:extLst>
          </p:cNvPr>
          <p:cNvPicPr>
            <a:picLocks noChangeAspect="1"/>
          </p:cNvPicPr>
          <p:nvPr/>
        </p:nvPicPr>
        <p:blipFill>
          <a:blip r:embed="rId2">
            <a:alphaModFix amt="40000"/>
            <a:extLst>
              <a:ext uri="{BEBA8EAE-BF5A-486C-A8C5-ECC9F3942E4B}">
                <a14:imgProps xmlns:a14="http://schemas.microsoft.com/office/drawing/2010/main">
                  <a14:imgLayer r:embed="rId3">
                    <a14:imgEffect>
                      <a14:colorTemperature colorTemp="6396"/>
                    </a14:imgEffect>
                    <a14:imgEffect>
                      <a14:saturation sat="279000"/>
                    </a14:imgEffect>
                  </a14:imgLayer>
                </a14:imgProps>
              </a:ext>
              <a:ext uri="{28A0092B-C50C-407E-A947-70E740481C1C}">
                <a14:useLocalDpi xmlns:a14="http://schemas.microsoft.com/office/drawing/2010/main" val="0"/>
              </a:ext>
            </a:extLst>
          </a:blip>
          <a:srcRect b="15414"/>
          <a:stretch/>
        </p:blipFill>
        <p:spPr>
          <a:xfrm>
            <a:off x="20" y="0"/>
            <a:ext cx="12191980" cy="6857990"/>
          </a:xfrm>
          <a:prstGeom prst="rect">
            <a:avLst/>
          </a:prstGeom>
        </p:spPr>
      </p:pic>
      <p:sp>
        <p:nvSpPr>
          <p:cNvPr id="2" name="Title 1">
            <a:extLst>
              <a:ext uri="{FF2B5EF4-FFF2-40B4-BE49-F238E27FC236}">
                <a16:creationId xmlns:a16="http://schemas.microsoft.com/office/drawing/2014/main" id="{D7E7CE1B-DE41-A8F9-59E9-63302B907F9F}"/>
              </a:ext>
            </a:extLst>
          </p:cNvPr>
          <p:cNvSpPr>
            <a:spLocks noGrp="1"/>
          </p:cNvSpPr>
          <p:nvPr>
            <p:ph type="title"/>
          </p:nvPr>
        </p:nvSpPr>
        <p:spPr>
          <a:xfrm>
            <a:off x="1154184" y="-1782435"/>
            <a:ext cx="10261600" cy="3564869"/>
          </a:xfrm>
        </p:spPr>
        <p:txBody>
          <a:bodyPr vert="horz" lIns="91440" tIns="45720" rIns="91440" bIns="45720" rtlCol="0" anchor="b">
            <a:normAutofit/>
          </a:bodyPr>
          <a:lstStyle/>
          <a:p>
            <a:r>
              <a:rPr lang="en-US" sz="11500" b="1" dirty="0">
                <a:ln w="22225">
                  <a:solidFill>
                    <a:schemeClr val="tx1"/>
                  </a:solidFill>
                  <a:miter lim="800000"/>
                </a:ln>
                <a:noFill/>
              </a:rPr>
              <a:t>Any questions?</a:t>
            </a:r>
          </a:p>
        </p:txBody>
      </p:sp>
      <p:sp>
        <p:nvSpPr>
          <p:cNvPr id="3" name="TextBox 2">
            <a:extLst>
              <a:ext uri="{FF2B5EF4-FFF2-40B4-BE49-F238E27FC236}">
                <a16:creationId xmlns:a16="http://schemas.microsoft.com/office/drawing/2014/main" id="{ADCA4CED-F6AA-FC95-7C8D-B69FF428D3C8}"/>
              </a:ext>
            </a:extLst>
          </p:cNvPr>
          <p:cNvSpPr txBox="1"/>
          <p:nvPr/>
        </p:nvSpPr>
        <p:spPr>
          <a:xfrm>
            <a:off x="1036824" y="3428995"/>
            <a:ext cx="10469376" cy="2677656"/>
          </a:xfrm>
          <a:prstGeom prst="rect">
            <a:avLst/>
          </a:prstGeom>
          <a:noFill/>
        </p:spPr>
        <p:txBody>
          <a:bodyPr wrap="square" rtlCol="0">
            <a:spAutoFit/>
          </a:bodyPr>
          <a:lstStyle/>
          <a:p>
            <a:r>
              <a:rPr lang="en-GB" sz="2400" dirty="0"/>
              <a:t>Questions included concerns about  thorns on plants near to a sports pitch as well as points about future maintenance which were answered to everyone’s satisfaction with input from the Head of Priory and Audrey Jarvis from the Lewes Urban Arboretum.  After a 7-minute  discussion among the Governors, the three Board members were called back into the room and told that their project had the approval of the Governors.  A success! A mass all-school planting event will take place over a weekend in January or February 2026.</a:t>
            </a:r>
          </a:p>
        </p:txBody>
      </p:sp>
    </p:spTree>
    <p:extLst>
      <p:ext uri="{BB962C8B-B14F-4D97-AF65-F5344CB8AC3E}">
        <p14:creationId xmlns:p14="http://schemas.microsoft.com/office/powerpoint/2010/main" val="66003388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6A75A5-FA47-CE70-EE05-B0C9E51B00F9}"/>
              </a:ext>
            </a:extLst>
          </p:cNvPr>
          <p:cNvPicPr>
            <a:picLocks noChangeAspect="1"/>
          </p:cNvPicPr>
          <p:nvPr/>
        </p:nvPicPr>
        <p:blipFill>
          <a:blip r:embed="rId2"/>
          <a:srcRect t="14872" r="2500" b="4422"/>
          <a:stretch/>
        </p:blipFill>
        <p:spPr>
          <a:xfrm>
            <a:off x="0" y="746760"/>
            <a:ext cx="11887200" cy="5532120"/>
          </a:xfrm>
          <a:prstGeom prst="rect">
            <a:avLst/>
          </a:prstGeom>
        </p:spPr>
      </p:pic>
    </p:spTree>
    <p:extLst>
      <p:ext uri="{BB962C8B-B14F-4D97-AF65-F5344CB8AC3E}">
        <p14:creationId xmlns:p14="http://schemas.microsoft.com/office/powerpoint/2010/main" val="966620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C7F3C0-EF64-AC19-442E-AB4478B4EF06}"/>
              </a:ext>
            </a:extLst>
          </p:cNvPr>
          <p:cNvPicPr>
            <a:picLocks noChangeAspect="1"/>
          </p:cNvPicPr>
          <p:nvPr/>
        </p:nvPicPr>
        <p:blipFill>
          <a:blip r:embed="rId2"/>
          <a:srcRect l="1" t="14803" r="11353" b="8294"/>
          <a:stretch/>
        </p:blipFill>
        <p:spPr>
          <a:xfrm>
            <a:off x="99621" y="480060"/>
            <a:ext cx="12092379" cy="5897880"/>
          </a:xfrm>
          <a:prstGeom prst="rect">
            <a:avLst/>
          </a:prstGeom>
        </p:spPr>
      </p:pic>
    </p:spTree>
    <p:extLst>
      <p:ext uri="{BB962C8B-B14F-4D97-AF65-F5344CB8AC3E}">
        <p14:creationId xmlns:p14="http://schemas.microsoft.com/office/powerpoint/2010/main" val="4030184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662A5C-B114-811C-3B36-E0E2DAE4FA1C}"/>
              </a:ext>
            </a:extLst>
          </p:cNvPr>
          <p:cNvPicPr>
            <a:picLocks noChangeAspect="1"/>
          </p:cNvPicPr>
          <p:nvPr/>
        </p:nvPicPr>
        <p:blipFill>
          <a:blip r:embed="rId2"/>
          <a:srcRect l="900" t="14918" r="21600" b="5310"/>
          <a:stretch/>
        </p:blipFill>
        <p:spPr>
          <a:xfrm>
            <a:off x="341498" y="0"/>
            <a:ext cx="11850502" cy="6858000"/>
          </a:xfrm>
          <a:prstGeom prst="rect">
            <a:avLst/>
          </a:prstGeom>
        </p:spPr>
      </p:pic>
    </p:spTree>
    <p:extLst>
      <p:ext uri="{BB962C8B-B14F-4D97-AF65-F5344CB8AC3E}">
        <p14:creationId xmlns:p14="http://schemas.microsoft.com/office/powerpoint/2010/main" val="286702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04AED-ADC5-6872-04E7-93D269B8DDD0}"/>
              </a:ext>
            </a:extLst>
          </p:cNvPr>
          <p:cNvSpPr>
            <a:spLocks noGrp="1"/>
          </p:cNvSpPr>
          <p:nvPr>
            <p:ph type="title"/>
          </p:nvPr>
        </p:nvSpPr>
        <p:spPr>
          <a:xfrm>
            <a:off x="838200" y="157162"/>
            <a:ext cx="10515600" cy="1325563"/>
          </a:xfrm>
        </p:spPr>
        <p:txBody>
          <a:bodyPr>
            <a:normAutofit/>
          </a:bodyPr>
          <a:lstStyle/>
          <a:p>
            <a:r>
              <a:rPr lang="en-GB" sz="6000" b="1" dirty="0"/>
              <a:t>Background</a:t>
            </a:r>
          </a:p>
        </p:txBody>
      </p:sp>
      <p:sp>
        <p:nvSpPr>
          <p:cNvPr id="3" name="Content Placeholder 2">
            <a:extLst>
              <a:ext uri="{FF2B5EF4-FFF2-40B4-BE49-F238E27FC236}">
                <a16:creationId xmlns:a16="http://schemas.microsoft.com/office/drawing/2014/main" id="{1C370A88-5E44-1959-99F7-F189FBB424E4}"/>
              </a:ext>
            </a:extLst>
          </p:cNvPr>
          <p:cNvSpPr>
            <a:spLocks noGrp="1"/>
          </p:cNvSpPr>
          <p:nvPr>
            <p:ph idx="1"/>
          </p:nvPr>
        </p:nvSpPr>
        <p:spPr>
          <a:xfrm>
            <a:off x="838199" y="1482725"/>
            <a:ext cx="10910455" cy="4351338"/>
          </a:xfrm>
        </p:spPr>
        <p:txBody>
          <a:bodyPr>
            <a:noAutofit/>
          </a:bodyPr>
          <a:lstStyle/>
          <a:p>
            <a:r>
              <a:rPr lang="en-GB" sz="4000" dirty="0"/>
              <a:t>We applied for a Tesco grant and were awarded £1,000</a:t>
            </a:r>
          </a:p>
          <a:p>
            <a:r>
              <a:rPr lang="en-GB" sz="4000" dirty="0"/>
              <a:t>Our original idea for trees along the river Ouse was turned down by the Environment Agency.</a:t>
            </a:r>
          </a:p>
          <a:p>
            <a:r>
              <a:rPr lang="en-GB" sz="4000" dirty="0"/>
              <a:t>Lewes Urban Arboretum members, who want to make Lewes a tree-filled town, suggested a hedge along Ham Lane.</a:t>
            </a:r>
          </a:p>
        </p:txBody>
      </p:sp>
    </p:spTree>
    <p:extLst>
      <p:ext uri="{BB962C8B-B14F-4D97-AF65-F5344CB8AC3E}">
        <p14:creationId xmlns:p14="http://schemas.microsoft.com/office/powerpoint/2010/main" val="194699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8D6B8A-4F5C-538E-FCC2-9813583104E9}"/>
              </a:ext>
            </a:extLst>
          </p:cNvPr>
          <p:cNvPicPr>
            <a:picLocks noChangeAspect="1"/>
          </p:cNvPicPr>
          <p:nvPr/>
        </p:nvPicPr>
        <p:blipFill>
          <a:blip r:embed="rId2"/>
          <a:srcRect l="1992" t="8731" r="7423" b="8104"/>
          <a:stretch/>
        </p:blipFill>
        <p:spPr>
          <a:xfrm>
            <a:off x="0" y="332934"/>
            <a:ext cx="12192000" cy="6293155"/>
          </a:xfrm>
          <a:prstGeom prst="rect">
            <a:avLst/>
          </a:prstGeom>
        </p:spPr>
      </p:pic>
      <p:sp>
        <p:nvSpPr>
          <p:cNvPr id="4" name="Rectangle 3">
            <a:extLst>
              <a:ext uri="{FF2B5EF4-FFF2-40B4-BE49-F238E27FC236}">
                <a16:creationId xmlns:a16="http://schemas.microsoft.com/office/drawing/2014/main" id="{B88E1DF8-610B-1269-6042-53D0FF628BC4}"/>
              </a:ext>
            </a:extLst>
          </p:cNvPr>
          <p:cNvSpPr/>
          <p:nvPr/>
        </p:nvSpPr>
        <p:spPr>
          <a:xfrm rot="462556">
            <a:off x="2476215" y="2675999"/>
            <a:ext cx="4774312" cy="100878"/>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151AEDC3-D2D8-FD51-67C0-E9924C9A52FE}"/>
              </a:ext>
            </a:extLst>
          </p:cNvPr>
          <p:cNvSpPr txBox="1"/>
          <p:nvPr/>
        </p:nvSpPr>
        <p:spPr>
          <a:xfrm rot="306570">
            <a:off x="3795963" y="3027479"/>
            <a:ext cx="1793440" cy="369332"/>
          </a:xfrm>
          <a:prstGeom prst="rect">
            <a:avLst/>
          </a:prstGeom>
          <a:noFill/>
        </p:spPr>
        <p:txBody>
          <a:bodyPr wrap="none" rtlCol="0">
            <a:spAutoFit/>
          </a:bodyPr>
          <a:lstStyle/>
          <a:p>
            <a:r>
              <a:rPr lang="en-GB" dirty="0">
                <a:solidFill>
                  <a:schemeClr val="accent6">
                    <a:lumMod val="20000"/>
                    <a:lumOff val="80000"/>
                  </a:schemeClr>
                </a:solidFill>
              </a:rPr>
              <a:t>Proposed hedge</a:t>
            </a:r>
          </a:p>
        </p:txBody>
      </p:sp>
    </p:spTree>
    <p:extLst>
      <p:ext uri="{BB962C8B-B14F-4D97-AF65-F5344CB8AC3E}">
        <p14:creationId xmlns:p14="http://schemas.microsoft.com/office/powerpoint/2010/main" val="374602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25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fenced in area with trees&#10;&#10;Description automatically generated with medium confidence">
            <a:extLst>
              <a:ext uri="{FF2B5EF4-FFF2-40B4-BE49-F238E27FC236}">
                <a16:creationId xmlns:a16="http://schemas.microsoft.com/office/drawing/2014/main" id="{858C0DDD-B42E-9C19-20C5-9CDA01F0AE7F}"/>
              </a:ext>
            </a:extLst>
          </p:cNvPr>
          <p:cNvPicPr>
            <a:picLocks noChangeAspect="1"/>
          </p:cNvPicPr>
          <p:nvPr/>
        </p:nvPicPr>
        <p:blipFill>
          <a:blip r:embed="rId2">
            <a:extLst>
              <a:ext uri="{28A0092B-C50C-407E-A947-70E740481C1C}">
                <a14:useLocalDpi xmlns:a14="http://schemas.microsoft.com/office/drawing/2010/main" val="0"/>
              </a:ext>
            </a:extLst>
          </a:blip>
          <a:srcRect t="6512" b="891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59361CD-3B7D-3806-157B-EFDA92F69137}"/>
              </a:ext>
            </a:extLst>
          </p:cNvPr>
          <p:cNvSpPr txBox="1"/>
          <p:nvPr/>
        </p:nvSpPr>
        <p:spPr>
          <a:xfrm>
            <a:off x="6404356" y="4851400"/>
            <a:ext cx="5786120" cy="1569660"/>
          </a:xfrm>
          <a:prstGeom prst="rect">
            <a:avLst/>
          </a:prstGeom>
          <a:noFill/>
        </p:spPr>
        <p:txBody>
          <a:bodyPr wrap="square" rtlCol="0">
            <a:spAutoFit/>
          </a:bodyPr>
          <a:lstStyle/>
          <a:p>
            <a:r>
              <a:rPr lang="en-GB" sz="3200" dirty="0">
                <a:solidFill>
                  <a:srgbClr val="FFFF00"/>
                </a:solidFill>
              </a:rPr>
              <a:t>We have found someone who can use a rotovator to make a half metre wide planting strip</a:t>
            </a:r>
          </a:p>
        </p:txBody>
      </p:sp>
      <p:cxnSp>
        <p:nvCxnSpPr>
          <p:cNvPr id="5" name="Straight Connector 4">
            <a:extLst>
              <a:ext uri="{FF2B5EF4-FFF2-40B4-BE49-F238E27FC236}">
                <a16:creationId xmlns:a16="http://schemas.microsoft.com/office/drawing/2014/main" id="{2158BD51-0F61-805D-2CE7-C9D2CE8F2529}"/>
              </a:ext>
            </a:extLst>
          </p:cNvPr>
          <p:cNvCxnSpPr>
            <a:cxnSpLocks/>
          </p:cNvCxnSpPr>
          <p:nvPr/>
        </p:nvCxnSpPr>
        <p:spPr>
          <a:xfrm flipV="1">
            <a:off x="2316480" y="2657856"/>
            <a:ext cx="8656320" cy="4198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E3CD22ED-D5F5-A994-B03D-70FA32FB794E}"/>
              </a:ext>
            </a:extLst>
          </p:cNvPr>
          <p:cNvCxnSpPr/>
          <p:nvPr/>
        </p:nvCxnSpPr>
        <p:spPr>
          <a:xfrm>
            <a:off x="6534912" y="3901440"/>
            <a:ext cx="987552" cy="36576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DAC96D0-96B5-F199-ABDC-8A1CF6AC6C4B}"/>
              </a:ext>
            </a:extLst>
          </p:cNvPr>
          <p:cNvSpPr txBox="1"/>
          <p:nvPr/>
        </p:nvSpPr>
        <p:spPr>
          <a:xfrm rot="1353911">
            <a:off x="6448516" y="3730777"/>
            <a:ext cx="1406219" cy="369332"/>
          </a:xfrm>
          <a:prstGeom prst="rect">
            <a:avLst/>
          </a:prstGeom>
          <a:noFill/>
        </p:spPr>
        <p:txBody>
          <a:bodyPr wrap="none" rtlCol="0">
            <a:spAutoFit/>
          </a:bodyPr>
          <a:lstStyle/>
          <a:p>
            <a:r>
              <a:rPr lang="en-GB" dirty="0"/>
              <a:t>Half a metre</a:t>
            </a:r>
          </a:p>
        </p:txBody>
      </p:sp>
    </p:spTree>
    <p:extLst>
      <p:ext uri="{BB962C8B-B14F-4D97-AF65-F5344CB8AC3E}">
        <p14:creationId xmlns:p14="http://schemas.microsoft.com/office/powerpoint/2010/main" val="890001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grass field with trees in the background&#10;&#10;Description automatically generated">
            <a:extLst>
              <a:ext uri="{FF2B5EF4-FFF2-40B4-BE49-F238E27FC236}">
                <a16:creationId xmlns:a16="http://schemas.microsoft.com/office/drawing/2014/main" id="{AF3A7FF2-0A0F-FA55-945F-ABA3D00827F2}"/>
              </a:ext>
            </a:extLst>
          </p:cNvPr>
          <p:cNvPicPr>
            <a:picLocks noChangeAspect="1"/>
          </p:cNvPicPr>
          <p:nvPr/>
        </p:nvPicPr>
        <p:blipFill>
          <a:blip r:embed="rId2">
            <a:extLst>
              <a:ext uri="{28A0092B-C50C-407E-A947-70E740481C1C}">
                <a14:useLocalDpi xmlns:a14="http://schemas.microsoft.com/office/drawing/2010/main" val="0"/>
              </a:ext>
            </a:extLst>
          </a:blip>
          <a:srcRect b="1542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4B0E74E-CF2F-1450-6627-5BC16580BDA1}"/>
              </a:ext>
            </a:extLst>
          </p:cNvPr>
          <p:cNvSpPr txBox="1"/>
          <p:nvPr/>
        </p:nvSpPr>
        <p:spPr>
          <a:xfrm>
            <a:off x="1475232" y="5132832"/>
            <a:ext cx="7278980" cy="584775"/>
          </a:xfrm>
          <a:prstGeom prst="rect">
            <a:avLst/>
          </a:prstGeom>
          <a:noFill/>
        </p:spPr>
        <p:txBody>
          <a:bodyPr wrap="none" rtlCol="0">
            <a:spAutoFit/>
          </a:bodyPr>
          <a:lstStyle/>
          <a:p>
            <a:r>
              <a:rPr lang="en-GB" sz="3200" dirty="0"/>
              <a:t>We need to avoid a high hedge like this…</a:t>
            </a:r>
          </a:p>
        </p:txBody>
      </p:sp>
    </p:spTree>
    <p:extLst>
      <p:ext uri="{BB962C8B-B14F-4D97-AF65-F5344CB8AC3E}">
        <p14:creationId xmlns:p14="http://schemas.microsoft.com/office/powerpoint/2010/main" val="4280540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field with trees in the background&#10;&#10;Description automatically generated">
            <a:extLst>
              <a:ext uri="{FF2B5EF4-FFF2-40B4-BE49-F238E27FC236}">
                <a16:creationId xmlns:a16="http://schemas.microsoft.com/office/drawing/2014/main" id="{1F30D404-90D5-F3AB-E8B7-39B5B83EC37C}"/>
              </a:ext>
            </a:extLst>
          </p:cNvPr>
          <p:cNvPicPr>
            <a:picLocks noChangeAspect="1"/>
          </p:cNvPicPr>
          <p:nvPr/>
        </p:nvPicPr>
        <p:blipFill>
          <a:blip r:embed="rId2">
            <a:extLst>
              <a:ext uri="{28A0092B-C50C-407E-A947-70E740481C1C}">
                <a14:useLocalDpi xmlns:a14="http://schemas.microsoft.com/office/drawing/2010/main" val="0"/>
              </a:ext>
            </a:extLst>
          </a:blip>
          <a:srcRect b="1542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4F62F6B-6E91-F598-42CD-F33740A2F853}"/>
              </a:ext>
            </a:extLst>
          </p:cNvPr>
          <p:cNvSpPr txBox="1"/>
          <p:nvPr/>
        </p:nvSpPr>
        <p:spPr>
          <a:xfrm>
            <a:off x="1304544" y="6022848"/>
            <a:ext cx="4524572" cy="584775"/>
          </a:xfrm>
          <a:prstGeom prst="rect">
            <a:avLst/>
          </a:prstGeom>
          <a:noFill/>
        </p:spPr>
        <p:txBody>
          <a:bodyPr wrap="none" rtlCol="0">
            <a:spAutoFit/>
          </a:bodyPr>
          <a:lstStyle/>
          <a:p>
            <a:r>
              <a:rPr lang="en-GB" sz="3200" dirty="0"/>
              <a:t>… and high trees like this</a:t>
            </a:r>
          </a:p>
        </p:txBody>
      </p:sp>
    </p:spTree>
    <p:extLst>
      <p:ext uri="{BB962C8B-B14F-4D97-AF65-F5344CB8AC3E}">
        <p14:creationId xmlns:p14="http://schemas.microsoft.com/office/powerpoint/2010/main" val="2328180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391</TotalTime>
  <Words>504</Words>
  <Application>Microsoft Macintosh PowerPoint</Application>
  <PresentationFormat>Widescreen</PresentationFormat>
  <Paragraphs>42</Paragraphs>
  <Slides>13</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Aptos</vt:lpstr>
      <vt:lpstr>Aptos Display</vt:lpstr>
      <vt:lpstr>Aptos Narrow</vt:lpstr>
      <vt:lpstr>Arial</vt:lpstr>
      <vt:lpstr>Office Theme</vt:lpstr>
      <vt:lpstr>1_Office Theme</vt:lpstr>
      <vt:lpstr>The Ham Lane proposed hedge project sponsored by Tesco     </vt:lpstr>
      <vt:lpstr>PowerPoint Presentation</vt:lpstr>
      <vt:lpstr>PowerPoint Presentation</vt:lpstr>
      <vt:lpstr>PowerPoint Presentation</vt:lpstr>
      <vt:lpstr>Background</vt:lpstr>
      <vt:lpstr>PowerPoint Presentation</vt:lpstr>
      <vt:lpstr>PowerPoint Presentation</vt:lpstr>
      <vt:lpstr>PowerPoint Presentation</vt:lpstr>
      <vt:lpstr>PowerPoint Presentation</vt:lpstr>
      <vt:lpstr>PowerPoint Presentation</vt:lpstr>
      <vt:lpstr>We met on-site with experts Audrey Jarvis, Nick Jarvis, Matthew Stuart, and Keith Sacre, who willingly gave their time and expertise, and we thank them for this.</vt:lpstr>
      <vt:lpstr>PowerPoint Presentation</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Parry</dc:creator>
  <cp:lastModifiedBy>Amy Knight</cp:lastModifiedBy>
  <cp:revision>28</cp:revision>
  <dcterms:created xsi:type="dcterms:W3CDTF">2024-09-25T09:08:29Z</dcterms:created>
  <dcterms:modified xsi:type="dcterms:W3CDTF">2025-02-26T17:13:23Z</dcterms:modified>
</cp:coreProperties>
</file>